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D4-44A9-4DD9-85B7-70DDA6CA3BC4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016B-EB0B-413E-B937-7F021E936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616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D4-44A9-4DD9-85B7-70DDA6CA3BC4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016B-EB0B-413E-B937-7F021E936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52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D4-44A9-4DD9-85B7-70DDA6CA3BC4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016B-EB0B-413E-B937-7F021E936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443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D4-44A9-4DD9-85B7-70DDA6CA3BC4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016B-EB0B-413E-B937-7F021E936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916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D4-44A9-4DD9-85B7-70DDA6CA3BC4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016B-EB0B-413E-B937-7F021E936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7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D4-44A9-4DD9-85B7-70DDA6CA3BC4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016B-EB0B-413E-B937-7F021E936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834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D4-44A9-4DD9-85B7-70DDA6CA3BC4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016B-EB0B-413E-B937-7F021E936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84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D4-44A9-4DD9-85B7-70DDA6CA3BC4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016B-EB0B-413E-B937-7F021E936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639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D4-44A9-4DD9-85B7-70DDA6CA3BC4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016B-EB0B-413E-B937-7F021E936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451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D4-44A9-4DD9-85B7-70DDA6CA3BC4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016B-EB0B-413E-B937-7F021E936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066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D4-44A9-4DD9-85B7-70DDA6CA3BC4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016B-EB0B-413E-B937-7F021E936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010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5A4D4-44A9-4DD9-85B7-70DDA6CA3BC4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C016B-EB0B-413E-B937-7F021E936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039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0" y="1262131"/>
            <a:ext cx="12201994" cy="2605332"/>
          </a:xfrm>
        </p:spPr>
        <p:txBody>
          <a:bodyPr>
            <a:normAutofit/>
          </a:bodyPr>
          <a:lstStyle/>
          <a:p>
            <a:r>
              <a:rPr lang="nl-BE" sz="4800" b="1" dirty="0" smtClean="0">
                <a:latin typeface="Calibri" panose="020F0502020204030204" pitchFamily="34" charset="0"/>
              </a:rPr>
              <a:t> </a:t>
            </a:r>
            <a:br>
              <a:rPr lang="nl-BE" sz="4800" b="1" dirty="0" smtClean="0">
                <a:latin typeface="Calibri" panose="020F0502020204030204" pitchFamily="34" charset="0"/>
              </a:rPr>
            </a:br>
            <a:r>
              <a:rPr lang="nl-BE" sz="4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oudertraining rond communicatie en taal </a:t>
            </a:r>
            <a:br>
              <a:rPr lang="nl-BE" sz="4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nl-BE" sz="4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Merlijn</a:t>
            </a:r>
            <a:endParaRPr lang="nl-BE" sz="48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09" y="166040"/>
            <a:ext cx="4694582" cy="196585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t="14895" b="50391"/>
          <a:stretch/>
        </p:blipFill>
        <p:spPr>
          <a:xfrm>
            <a:off x="0" y="4459913"/>
            <a:ext cx="12280860" cy="23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55173" y="1143497"/>
            <a:ext cx="11952157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3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</a:t>
            </a:r>
            <a:r>
              <a:rPr lang="nl-BE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ntstaan en evolutie binnen Merlijn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3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  <a:r>
              <a:rPr lang="nl-BE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anbod binnen Merlijn 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3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</a:t>
            </a:r>
            <a:r>
              <a:rPr lang="nl-BE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nze ervaringen als therapeut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3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nl-BE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nkele ouders aan het woord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3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r>
              <a:rPr lang="nl-BE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deeën voor nabije toekomst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3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  <a:r>
              <a:rPr lang="nl-BE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raktische info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vragen </a:t>
            </a:r>
            <a:endParaRPr lang="nl-BE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42" y="5762316"/>
            <a:ext cx="2616558" cy="1095684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643921" y="86742"/>
            <a:ext cx="9144000" cy="776752"/>
          </a:xfrm>
        </p:spPr>
        <p:txBody>
          <a:bodyPr>
            <a:normAutofit/>
          </a:bodyPr>
          <a:lstStyle/>
          <a:p>
            <a:r>
              <a:rPr lang="nl-BE" sz="4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INHOUD WORKSHOP </a:t>
            </a:r>
            <a:endParaRPr lang="nl-BE" sz="4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32635" t="14655" r="28851" b="51111"/>
          <a:stretch/>
        </p:blipFill>
        <p:spPr>
          <a:xfrm rot="1197664">
            <a:off x="7807756" y="1926176"/>
            <a:ext cx="3897838" cy="19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42" y="5762316"/>
            <a:ext cx="2616558" cy="109568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9843" y="1573967"/>
            <a:ext cx="11952157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3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r>
              <a:rPr lang="nl-BE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nformele contacten met ouders</a:t>
            </a:r>
          </a:p>
          <a:p>
            <a:pPr>
              <a:lnSpc>
                <a:spcPct val="130000"/>
              </a:lnSpc>
            </a:pPr>
            <a:r>
              <a:rPr lang="nl-BE" sz="3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nl-BE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contacten </a:t>
            </a:r>
            <a:r>
              <a:rPr lang="nl-BE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leefgroepbegeleider</a:t>
            </a:r>
            <a:r>
              <a:rPr lang="nl-BE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tijdens brengen en halen</a:t>
            </a:r>
          </a:p>
          <a:p>
            <a:pPr>
              <a:lnSpc>
                <a:spcPct val="130000"/>
              </a:lnSpc>
            </a:pPr>
            <a:r>
              <a:rPr lang="nl-BE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	</a:t>
            </a:r>
            <a:r>
              <a:rPr lang="nl-BE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therapiesessie volgen</a:t>
            </a:r>
          </a:p>
          <a:p>
            <a:pPr>
              <a:lnSpc>
                <a:spcPct val="130000"/>
              </a:lnSpc>
            </a:pPr>
            <a:r>
              <a:rPr lang="nl-BE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	</a:t>
            </a:r>
            <a:r>
              <a:rPr lang="nl-BE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oudercontactavonden</a:t>
            </a:r>
          </a:p>
          <a:p>
            <a:pPr>
              <a:lnSpc>
                <a:spcPct val="130000"/>
              </a:lnSpc>
            </a:pPr>
            <a:r>
              <a:rPr lang="nl-BE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	</a:t>
            </a:r>
            <a:r>
              <a:rPr lang="nl-BE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oudergesprekken</a:t>
            </a:r>
          </a:p>
          <a:p>
            <a:pPr>
              <a:lnSpc>
                <a:spcPct val="130000"/>
              </a:lnSpc>
            </a:pPr>
            <a:endParaRPr lang="nl-BE" sz="2800" dirty="0" smtClean="0">
              <a:sym typeface="Wingdings" panose="05000000000000000000" pitchFamily="2" charset="2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325639"/>
            <a:ext cx="12192000" cy="776752"/>
          </a:xfrm>
        </p:spPr>
        <p:txBody>
          <a:bodyPr>
            <a:normAutofit fontScale="90000"/>
          </a:bodyPr>
          <a:lstStyle/>
          <a:p>
            <a:r>
              <a:rPr lang="nl-BE" sz="4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Hoe is oudertraining ontstaan en geëvolueerd binnen Merlijn? </a:t>
            </a:r>
            <a:endParaRPr lang="nl-BE" sz="4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33137" t="14895" r="33257" b="50391"/>
          <a:stretch/>
        </p:blipFill>
        <p:spPr>
          <a:xfrm>
            <a:off x="5371071" y="3076703"/>
            <a:ext cx="4127157" cy="23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42" y="5762316"/>
            <a:ext cx="2616558" cy="109568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9843" y="1573967"/>
            <a:ext cx="119521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formele oudertrainingen</a:t>
            </a:r>
          </a:p>
          <a:p>
            <a:pPr marL="914400" lvl="1" indent="-457200"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nl-BE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SMOG</a:t>
            </a:r>
          </a:p>
          <a:p>
            <a:pPr lvl="1">
              <a:lnSpc>
                <a:spcPct val="130000"/>
              </a:lnSpc>
            </a:pPr>
            <a:r>
              <a:rPr lang="nl-BE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nl-BE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ImPACT</a:t>
            </a:r>
            <a:endParaRPr lang="nl-BE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Wingdings" panose="05000000000000000000" pitchFamily="2" charset="2"/>
            </a:endParaRPr>
          </a:p>
          <a:p>
            <a:pPr marL="914400" lvl="1" indent="-457200"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nl-BE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taalmaatjes</a:t>
            </a:r>
          </a:p>
          <a:p>
            <a:pPr lvl="1">
              <a:lnSpc>
                <a:spcPct val="130000"/>
              </a:lnSpc>
            </a:pPr>
            <a:endParaRPr lang="nl-BE" sz="3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RTH - NRTH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302185"/>
            <a:ext cx="12192000" cy="776752"/>
          </a:xfrm>
        </p:spPr>
        <p:txBody>
          <a:bodyPr>
            <a:normAutofit fontScale="90000"/>
          </a:bodyPr>
          <a:lstStyle/>
          <a:p>
            <a:r>
              <a:rPr lang="nl-BE" sz="4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Hoe is oudertraining ontstaan en geëvolueerd binnen Merlijn? </a:t>
            </a:r>
            <a:endParaRPr lang="nl-BE" sz="4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Breedbeeld</PresentationFormat>
  <Paragraphs>22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Ebrima</vt:lpstr>
      <vt:lpstr>Wingdings</vt:lpstr>
      <vt:lpstr>Kantoorthema</vt:lpstr>
      <vt:lpstr>  oudertraining rond communicatie en taal  in Merlijn</vt:lpstr>
      <vt:lpstr>INHOUD WORKSHOP </vt:lpstr>
      <vt:lpstr>Hoe is oudertraining ontstaan en geëvolueerd binnen Merlijn? </vt:lpstr>
      <vt:lpstr>Hoe is oudertraining ontstaan en geëvolueerd binnen Merlijn? </vt:lpstr>
    </vt:vector>
  </TitlesOfParts>
  <Company>MPI Merlijn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oudertraining rond communicatie en taal  in Merlijn</dc:title>
  <dc:creator>Inez Mannaerts</dc:creator>
  <cp:lastModifiedBy>Inez Mannaerts</cp:lastModifiedBy>
  <cp:revision>1</cp:revision>
  <dcterms:created xsi:type="dcterms:W3CDTF">2019-11-14T07:28:17Z</dcterms:created>
  <dcterms:modified xsi:type="dcterms:W3CDTF">2019-11-14T07:28:37Z</dcterms:modified>
</cp:coreProperties>
</file>