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8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883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38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39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184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50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420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892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71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8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893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475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3C9DF-28CB-405A-A548-3B9635967700}" type="datetimeFigureOut">
              <a:rPr lang="nl-BE" smtClean="0"/>
              <a:t>14/11/2019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B85D-07F4-429A-AE89-11603ABFEC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81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erlijnvzw.b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42" y="5762316"/>
            <a:ext cx="2616558" cy="10956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9843" y="1573967"/>
            <a:ext cx="11952157" cy="332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Wat is SMOG?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Hoe organiseren we dit binnen Merlijn?</a:t>
            </a:r>
          </a:p>
          <a:p>
            <a:pPr>
              <a:lnSpc>
                <a:spcPct val="130000"/>
              </a:lnSpc>
            </a:pPr>
            <a:r>
              <a:rPr lang="nl-BE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filmfragment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o</a:t>
            </a: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nze ervaringen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</a:t>
            </a: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en ouder aan het woord</a:t>
            </a:r>
          </a:p>
          <a:p>
            <a:pPr lvl="1">
              <a:lnSpc>
                <a:spcPct val="130000"/>
              </a:lnSpc>
            </a:pPr>
            <a:endParaRPr lang="nl-BE" sz="3200" dirty="0" smtClean="0"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endParaRPr lang="nl-BE" sz="3200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5" y="3762374"/>
            <a:ext cx="1287498" cy="1348165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" y="86742"/>
            <a:ext cx="12192000" cy="776752"/>
          </a:xfrm>
        </p:spPr>
        <p:txBody>
          <a:bodyPr>
            <a:normAutofit/>
          </a:bodyPr>
          <a:lstStyle/>
          <a:p>
            <a: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SMOG </a:t>
            </a:r>
            <a:endParaRPr lang="nl-BE" sz="4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38" y="897825"/>
            <a:ext cx="3318312" cy="46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78" y="3762374"/>
            <a:ext cx="1361947" cy="137744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6" y="5206641"/>
            <a:ext cx="1287498" cy="155610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78" y="5273315"/>
            <a:ext cx="1361947" cy="1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42" y="5762316"/>
            <a:ext cx="2616558" cy="10956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9843" y="1659692"/>
            <a:ext cx="11952157" cy="372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Wat is </a:t>
            </a:r>
            <a:r>
              <a:rPr lang="nl-BE" sz="20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ImPACT</a:t>
            </a: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?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Hoe organiseren we dit binnen Merlijn?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onze ervaringen</a:t>
            </a:r>
          </a:p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nl-BE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p</a:t>
            </a: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ijnpunten</a:t>
            </a:r>
          </a:p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troeven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een ouder aan het woord</a:t>
            </a:r>
          </a:p>
          <a:p>
            <a:pPr lvl="1">
              <a:lnSpc>
                <a:spcPct val="130000"/>
              </a:lnSpc>
            </a:pPr>
            <a:endParaRPr lang="nl-BE" sz="3200" dirty="0" smtClean="0"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endParaRPr lang="nl-BE" sz="3200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" y="86742"/>
            <a:ext cx="12192000" cy="776752"/>
          </a:xfrm>
        </p:spPr>
        <p:txBody>
          <a:bodyPr>
            <a:normAutofit/>
          </a:bodyPr>
          <a:lstStyle/>
          <a:p>
            <a:r>
              <a:rPr lang="nl-BE" sz="40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</a:t>
            </a:r>
            <a: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nl-BE" sz="4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972" r="8021" b="1250"/>
          <a:stretch/>
        </p:blipFill>
        <p:spPr>
          <a:xfrm rot="5400000">
            <a:off x="6191277" y="1457025"/>
            <a:ext cx="4467170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42" y="5762316"/>
            <a:ext cx="2616558" cy="10956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9843" y="1573967"/>
            <a:ext cx="11952157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Taalmaatjes</a:t>
            </a:r>
          </a:p>
          <a:p>
            <a:pPr>
              <a:lnSpc>
                <a:spcPct val="130000"/>
              </a:lnSpc>
            </a:pPr>
            <a:endParaRPr lang="nl-BE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endParaRPr lang="nl-BE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‘Wanneer gaat mijn kind spreken?’</a:t>
            </a:r>
          </a:p>
          <a:p>
            <a:pPr>
              <a:lnSpc>
                <a:spcPct val="130000"/>
              </a:lnSpc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	</a:t>
            </a:r>
          </a:p>
          <a:p>
            <a:pPr>
              <a:lnSpc>
                <a:spcPct val="130000"/>
              </a:lnSpc>
            </a:pPr>
            <a:endParaRPr lang="nl-BE" sz="2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voedingsbegeleiding</a:t>
            </a:r>
          </a:p>
          <a:p>
            <a:pPr lvl="1">
              <a:lnSpc>
                <a:spcPct val="130000"/>
              </a:lnSpc>
            </a:pPr>
            <a:endParaRPr lang="nl-BE" sz="3200" dirty="0" smtClean="0"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endParaRPr lang="nl-BE" sz="3200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" y="86742"/>
            <a:ext cx="12192000" cy="776752"/>
          </a:xfrm>
        </p:spPr>
        <p:txBody>
          <a:bodyPr>
            <a:normAutofit/>
          </a:bodyPr>
          <a:lstStyle/>
          <a:p>
            <a: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TOEKOMSTPLANNEN </a:t>
            </a:r>
            <a:endParaRPr lang="nl-BE" sz="4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79" y="1447800"/>
            <a:ext cx="5620971" cy="42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" y="86742"/>
            <a:ext cx="12192000" cy="3249582"/>
          </a:xfrm>
        </p:spPr>
        <p:txBody>
          <a:bodyPr>
            <a:normAutofit/>
          </a:bodyPr>
          <a:lstStyle/>
          <a:p>
            <a: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VRAGEN?</a:t>
            </a:r>
            <a:b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nl-BE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nl-BE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nl-BE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nl-BE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nl-BE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nl-BE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www.merlijnvzw.be</a:t>
            </a:r>
            <a:r>
              <a:rPr lang="nl-BE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nl-BE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nl-BE" sz="4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-68" t="13693" r="135" b="48469"/>
          <a:stretch/>
        </p:blipFill>
        <p:spPr>
          <a:xfrm>
            <a:off x="8239" y="4427838"/>
            <a:ext cx="12183762" cy="259491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54" y="4534930"/>
            <a:ext cx="2034746" cy="8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44</Words>
  <Application>Microsoft Office PowerPoint</Application>
  <PresentationFormat>Breedbeeld</PresentationFormat>
  <Paragraphs>22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Ebrima</vt:lpstr>
      <vt:lpstr>Wingdings</vt:lpstr>
      <vt:lpstr>Kantoorthema</vt:lpstr>
      <vt:lpstr>SMOG </vt:lpstr>
      <vt:lpstr>ImPACT </vt:lpstr>
      <vt:lpstr>TOEKOMSTPLANNEN </vt:lpstr>
      <vt:lpstr>VRAGEN?    www.merlijnvzw.be </vt:lpstr>
    </vt:vector>
  </TitlesOfParts>
  <Company>MPI Merlijn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 Vandorst</dc:creator>
  <cp:lastModifiedBy>Inez Mannaerts</cp:lastModifiedBy>
  <cp:revision>19</cp:revision>
  <dcterms:created xsi:type="dcterms:W3CDTF">2019-07-26T07:51:37Z</dcterms:created>
  <dcterms:modified xsi:type="dcterms:W3CDTF">2019-11-14T07:29:04Z</dcterms:modified>
  <cp:contentStatus/>
</cp:coreProperties>
</file>