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0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56" r:id="rId2"/>
    <p:sldId id="257" r:id="rId3"/>
    <p:sldId id="282" r:id="rId4"/>
    <p:sldId id="283" r:id="rId5"/>
    <p:sldId id="270" r:id="rId6"/>
    <p:sldId id="269" r:id="rId7"/>
    <p:sldId id="260" r:id="rId8"/>
    <p:sldId id="285" r:id="rId9"/>
    <p:sldId id="262" r:id="rId10"/>
    <p:sldId id="296" r:id="rId11"/>
    <p:sldId id="280" r:id="rId12"/>
    <p:sldId id="287" r:id="rId13"/>
    <p:sldId id="288" r:id="rId14"/>
    <p:sldId id="289" r:id="rId15"/>
    <p:sldId id="290" r:id="rId16"/>
    <p:sldId id="291" r:id="rId17"/>
    <p:sldId id="292" r:id="rId18"/>
    <p:sldId id="268" r:id="rId19"/>
    <p:sldId id="294" r:id="rId20"/>
    <p:sldId id="295" r:id="rId21"/>
    <p:sldId id="277" r:id="rId22"/>
    <p:sldId id="278" r:id="rId23"/>
    <p:sldId id="293" r:id="rId24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28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A07525-5178-4049-A661-9AAED1B233D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BF856B9E-CFE8-48C3-BF62-82D0F1D4198A}">
      <dgm:prSet phldrT="[Tekst]" custT="1"/>
      <dgm:spPr/>
      <dgm:t>
        <a:bodyPr/>
        <a:lstStyle/>
        <a:p>
          <a:r>
            <a:rPr lang="nl-BE" sz="1600" b="1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auditief</a:t>
          </a:r>
          <a:endParaRPr lang="nl-BE" sz="1600" b="1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C379F7B9-8F20-49A8-B7C6-1F7A4C53AC61}" type="parTrans" cxnId="{478F892A-3A2E-49FC-A118-15BAEB8822D0}">
      <dgm:prSet/>
      <dgm:spPr/>
      <dgm:t>
        <a:bodyPr/>
        <a:lstStyle/>
        <a:p>
          <a:endParaRPr lang="nl-BE"/>
        </a:p>
      </dgm:t>
    </dgm:pt>
    <dgm:pt modelId="{81F2082B-EB86-4B30-BB17-97DEBC27A908}" type="sibTrans" cxnId="{478F892A-3A2E-49FC-A118-15BAEB8822D0}">
      <dgm:prSet/>
      <dgm:spPr/>
      <dgm:t>
        <a:bodyPr/>
        <a:lstStyle/>
        <a:p>
          <a:endParaRPr lang="nl-BE"/>
        </a:p>
      </dgm:t>
    </dgm:pt>
    <dgm:pt modelId="{21751A57-E582-4D75-8658-408B09D64F1D}">
      <dgm:prSet phldrT="[Tekst]" custT="1"/>
      <dgm:spPr/>
      <dgm:t>
        <a:bodyPr/>
        <a:lstStyle/>
        <a:p>
          <a:r>
            <a:rPr lang="nl-BE" sz="1600" b="1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visueel</a:t>
          </a:r>
          <a:endParaRPr lang="nl-BE" sz="1600" b="1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5D354D97-46AA-42F1-82E2-E86915718847}" type="parTrans" cxnId="{33B9E961-C943-469E-8910-FE9B42569329}">
      <dgm:prSet/>
      <dgm:spPr/>
      <dgm:t>
        <a:bodyPr/>
        <a:lstStyle/>
        <a:p>
          <a:endParaRPr lang="nl-BE"/>
        </a:p>
      </dgm:t>
    </dgm:pt>
    <dgm:pt modelId="{D3AEA5B0-FDE7-4051-AA1C-BB27598D97A8}" type="sibTrans" cxnId="{33B9E961-C943-469E-8910-FE9B42569329}">
      <dgm:prSet/>
      <dgm:spPr/>
      <dgm:t>
        <a:bodyPr/>
        <a:lstStyle/>
        <a:p>
          <a:endParaRPr lang="nl-BE"/>
        </a:p>
      </dgm:t>
    </dgm:pt>
    <dgm:pt modelId="{DD69DC4D-7624-4C1F-A0D6-949B74074061}">
      <dgm:prSet phldrT="[Tekst]" custT="1"/>
      <dgm:spPr/>
      <dgm:t>
        <a:bodyPr/>
        <a:lstStyle/>
        <a:p>
          <a:r>
            <a:rPr lang="nl-BE" sz="1600" b="1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tactiel</a:t>
          </a:r>
          <a:endParaRPr lang="nl-BE" sz="1600" b="1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C59E96AE-D0BA-427B-9A89-34108FCB5C92}" type="parTrans" cxnId="{0EFF8BC5-B176-470E-B290-CB4C4480968C}">
      <dgm:prSet/>
      <dgm:spPr/>
      <dgm:t>
        <a:bodyPr/>
        <a:lstStyle/>
        <a:p>
          <a:endParaRPr lang="nl-BE"/>
        </a:p>
      </dgm:t>
    </dgm:pt>
    <dgm:pt modelId="{9ED0AA39-E8FB-451D-B2AB-87A5C7028FBC}" type="sibTrans" cxnId="{0EFF8BC5-B176-470E-B290-CB4C4480968C}">
      <dgm:prSet/>
      <dgm:spPr/>
      <dgm:t>
        <a:bodyPr/>
        <a:lstStyle/>
        <a:p>
          <a:endParaRPr lang="nl-BE"/>
        </a:p>
      </dgm:t>
    </dgm:pt>
    <dgm:pt modelId="{C36EAE26-D759-46C5-84E0-5286A099F705}">
      <dgm:prSet custT="1"/>
      <dgm:spPr/>
      <dgm:t>
        <a:bodyPr/>
        <a:lstStyle/>
        <a:p>
          <a:r>
            <a:rPr lang="nl-BE" sz="1600" b="1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ruiken</a:t>
          </a:r>
          <a:endParaRPr lang="nl-BE" sz="1600" b="1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1DF3391E-3D1E-492E-A40F-93E0B4565839}" type="parTrans" cxnId="{67420AB6-4C4B-45C6-90C9-0351FCA2B3E4}">
      <dgm:prSet/>
      <dgm:spPr/>
      <dgm:t>
        <a:bodyPr/>
        <a:lstStyle/>
        <a:p>
          <a:endParaRPr lang="nl-BE"/>
        </a:p>
      </dgm:t>
    </dgm:pt>
    <dgm:pt modelId="{E126963F-ABD1-49E8-9390-911EFA5CCBA5}" type="sibTrans" cxnId="{67420AB6-4C4B-45C6-90C9-0351FCA2B3E4}">
      <dgm:prSet/>
      <dgm:spPr/>
      <dgm:t>
        <a:bodyPr/>
        <a:lstStyle/>
        <a:p>
          <a:endParaRPr lang="nl-BE"/>
        </a:p>
      </dgm:t>
    </dgm:pt>
    <dgm:pt modelId="{2D39FC40-D963-4F61-B067-1A1136DD4F2D}">
      <dgm:prSet custT="1"/>
      <dgm:spPr/>
      <dgm:t>
        <a:bodyPr/>
        <a:lstStyle/>
        <a:p>
          <a:r>
            <a:rPr lang="nl-BE" sz="1600" b="1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proeven</a:t>
          </a:r>
          <a:endParaRPr lang="nl-BE" sz="1600" b="1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B9C802D4-F585-4F46-9DD1-666B682FFC27}" type="parTrans" cxnId="{38E50A20-9EAA-427C-9FAC-0BCE62DACF71}">
      <dgm:prSet/>
      <dgm:spPr/>
      <dgm:t>
        <a:bodyPr/>
        <a:lstStyle/>
        <a:p>
          <a:endParaRPr lang="nl-BE"/>
        </a:p>
      </dgm:t>
    </dgm:pt>
    <dgm:pt modelId="{14C8EFBE-541E-4FD3-A041-3EA27B577C25}" type="sibTrans" cxnId="{38E50A20-9EAA-427C-9FAC-0BCE62DACF71}">
      <dgm:prSet/>
      <dgm:spPr/>
      <dgm:t>
        <a:bodyPr/>
        <a:lstStyle/>
        <a:p>
          <a:endParaRPr lang="nl-BE"/>
        </a:p>
      </dgm:t>
    </dgm:pt>
    <dgm:pt modelId="{0341B55D-5140-4A21-AB25-F3A749F4941F}">
      <dgm:prSet custT="1"/>
      <dgm:spPr/>
      <dgm:t>
        <a:bodyPr/>
        <a:lstStyle/>
        <a:p>
          <a:r>
            <a:rPr lang="nl-BE" sz="1600" b="1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vestibulair</a:t>
          </a:r>
          <a:r>
            <a:rPr lang="nl-BE" sz="16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			prikkels in evenwichtsorgaan</a:t>
          </a:r>
          <a:endParaRPr lang="nl-BE" sz="1600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5900F4AE-45BF-4171-8970-868C18C035C7}" type="parTrans" cxnId="{9F8F621F-17EE-4BA5-B838-A87C20556BC2}">
      <dgm:prSet/>
      <dgm:spPr/>
      <dgm:t>
        <a:bodyPr/>
        <a:lstStyle/>
        <a:p>
          <a:endParaRPr lang="nl-BE"/>
        </a:p>
      </dgm:t>
    </dgm:pt>
    <dgm:pt modelId="{1BC40F0C-5A35-453D-887B-1BEFD4C303EC}" type="sibTrans" cxnId="{9F8F621F-17EE-4BA5-B838-A87C20556BC2}">
      <dgm:prSet/>
      <dgm:spPr/>
      <dgm:t>
        <a:bodyPr/>
        <a:lstStyle/>
        <a:p>
          <a:endParaRPr lang="nl-BE"/>
        </a:p>
      </dgm:t>
    </dgm:pt>
    <dgm:pt modelId="{6519C689-0204-4564-9B9E-FEA3AE598E16}">
      <dgm:prSet custT="1"/>
      <dgm:spPr/>
      <dgm:t>
        <a:bodyPr/>
        <a:lstStyle/>
        <a:p>
          <a:r>
            <a:rPr lang="nl-BE" sz="1600" b="1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proprioceptief	</a:t>
          </a:r>
          <a:r>
            <a:rPr lang="nl-BE" sz="16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		houding, spierspanning</a:t>
          </a:r>
          <a:endParaRPr lang="nl-BE" sz="1600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A246C24A-3048-4169-9E30-DFA4CFD74E0C}" type="parTrans" cxnId="{77EB07F3-6AE7-4674-8E64-EA92C7C73F45}">
      <dgm:prSet/>
      <dgm:spPr/>
      <dgm:t>
        <a:bodyPr/>
        <a:lstStyle/>
        <a:p>
          <a:endParaRPr lang="nl-BE"/>
        </a:p>
      </dgm:t>
    </dgm:pt>
    <dgm:pt modelId="{618729E9-9D3F-40BD-84B7-1C61171CA86B}" type="sibTrans" cxnId="{77EB07F3-6AE7-4674-8E64-EA92C7C73F45}">
      <dgm:prSet/>
      <dgm:spPr/>
      <dgm:t>
        <a:bodyPr/>
        <a:lstStyle/>
        <a:p>
          <a:endParaRPr lang="nl-BE"/>
        </a:p>
      </dgm:t>
    </dgm:pt>
    <dgm:pt modelId="{B407120A-FBFE-4D1A-870B-DB6289EFA4E8}">
      <dgm:prSet custT="1"/>
      <dgm:spPr/>
      <dgm:t>
        <a:bodyPr/>
        <a:lstStyle/>
        <a:p>
          <a:r>
            <a:rPr lang="nl-BE" sz="1600" b="1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andere	</a:t>
          </a:r>
          <a:r>
            <a:rPr lang="nl-BE" sz="16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			</a:t>
          </a:r>
          <a:r>
            <a:rPr lang="nl-BE" sz="16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nociceptie</a:t>
          </a:r>
          <a:r>
            <a:rPr lang="nl-BE" sz="16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, </a:t>
          </a:r>
          <a:r>
            <a:rPr lang="nl-BE" sz="16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thermoceptie</a:t>
          </a:r>
          <a:r>
            <a:rPr lang="nl-BE" sz="16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, </a:t>
          </a:r>
          <a:r>
            <a:rPr lang="nl-BE" sz="1600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interoceptie</a:t>
          </a:r>
          <a:endParaRPr lang="nl-BE" sz="1600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E976F7F4-2E17-4981-A2EE-551DF08C1205}" type="parTrans" cxnId="{F6110371-6C14-4214-9761-1730A1525BF9}">
      <dgm:prSet/>
      <dgm:spPr/>
      <dgm:t>
        <a:bodyPr/>
        <a:lstStyle/>
        <a:p>
          <a:endParaRPr lang="nl-BE"/>
        </a:p>
      </dgm:t>
    </dgm:pt>
    <dgm:pt modelId="{32A997CE-70A9-4EC5-BE87-45C696B67456}" type="sibTrans" cxnId="{F6110371-6C14-4214-9761-1730A1525BF9}">
      <dgm:prSet/>
      <dgm:spPr/>
      <dgm:t>
        <a:bodyPr/>
        <a:lstStyle/>
        <a:p>
          <a:endParaRPr lang="nl-BE"/>
        </a:p>
      </dgm:t>
    </dgm:pt>
    <dgm:pt modelId="{90DB7395-58CD-4548-8956-35D35BC42895}" type="pres">
      <dgm:prSet presAssocID="{99A07525-5178-4049-A661-9AAED1B233D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BE2659DC-6CEF-49DB-A96D-4CE79505BEC2}" type="pres">
      <dgm:prSet presAssocID="{BF856B9E-CFE8-48C3-BF62-82D0F1D4198A}" presName="parentLin" presStyleCnt="0"/>
      <dgm:spPr/>
    </dgm:pt>
    <dgm:pt modelId="{0089B2F6-81F1-4CFB-94A6-85133FE187AB}" type="pres">
      <dgm:prSet presAssocID="{BF856B9E-CFE8-48C3-BF62-82D0F1D4198A}" presName="parentLeftMargin" presStyleLbl="node1" presStyleIdx="0" presStyleCnt="8"/>
      <dgm:spPr/>
      <dgm:t>
        <a:bodyPr/>
        <a:lstStyle/>
        <a:p>
          <a:endParaRPr lang="nl-BE"/>
        </a:p>
      </dgm:t>
    </dgm:pt>
    <dgm:pt modelId="{CFB06A55-2482-4D80-8E72-A1306CCB0838}" type="pres">
      <dgm:prSet presAssocID="{BF856B9E-CFE8-48C3-BF62-82D0F1D4198A}" presName="parentText" presStyleLbl="node1" presStyleIdx="0" presStyleCnt="8" custScaleX="100125">
        <dgm:presLayoutVars>
          <dgm:chMax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90EAE88A-EBED-42A5-BD12-FBB5360B51A7}" type="pres">
      <dgm:prSet presAssocID="{BF856B9E-CFE8-48C3-BF62-82D0F1D4198A}" presName="negativeSpace" presStyleCnt="0"/>
      <dgm:spPr/>
    </dgm:pt>
    <dgm:pt modelId="{63B1245C-8B54-435A-A035-719D62927ED8}" type="pres">
      <dgm:prSet presAssocID="{BF856B9E-CFE8-48C3-BF62-82D0F1D4198A}" presName="childText" presStyleLbl="conFgAcc1" presStyleIdx="0" presStyleCnt="8">
        <dgm:presLayoutVars>
          <dgm:bulletEnabled val="1"/>
        </dgm:presLayoutVars>
      </dgm:prSet>
      <dgm:spPr/>
    </dgm:pt>
    <dgm:pt modelId="{6C42FCF4-77E6-417E-BF33-300A8A2F6630}" type="pres">
      <dgm:prSet presAssocID="{81F2082B-EB86-4B30-BB17-97DEBC27A908}" presName="spaceBetweenRectangles" presStyleCnt="0"/>
      <dgm:spPr/>
    </dgm:pt>
    <dgm:pt modelId="{83250CC4-0804-4A0E-898C-28EC8FD9913F}" type="pres">
      <dgm:prSet presAssocID="{21751A57-E582-4D75-8658-408B09D64F1D}" presName="parentLin" presStyleCnt="0"/>
      <dgm:spPr/>
    </dgm:pt>
    <dgm:pt modelId="{3331472B-B1CE-4519-BCEC-CEEBE5510EED}" type="pres">
      <dgm:prSet presAssocID="{21751A57-E582-4D75-8658-408B09D64F1D}" presName="parentLeftMargin" presStyleLbl="node1" presStyleIdx="0" presStyleCnt="8"/>
      <dgm:spPr/>
      <dgm:t>
        <a:bodyPr/>
        <a:lstStyle/>
        <a:p>
          <a:endParaRPr lang="nl-BE"/>
        </a:p>
      </dgm:t>
    </dgm:pt>
    <dgm:pt modelId="{E437DF1F-85DA-41FE-9952-75FA8691E73D}" type="pres">
      <dgm:prSet presAssocID="{21751A57-E582-4D75-8658-408B09D64F1D}" presName="parentText" presStyleLbl="node1" presStyleIdx="1" presStyleCnt="8" custScaleX="99687">
        <dgm:presLayoutVars>
          <dgm:chMax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C2E4EEFE-1C3B-4641-8043-7DAE327490DD}" type="pres">
      <dgm:prSet presAssocID="{21751A57-E582-4D75-8658-408B09D64F1D}" presName="negativeSpace" presStyleCnt="0"/>
      <dgm:spPr/>
    </dgm:pt>
    <dgm:pt modelId="{942D5870-8765-4721-A347-157CF3350769}" type="pres">
      <dgm:prSet presAssocID="{21751A57-E582-4D75-8658-408B09D64F1D}" presName="childText" presStyleLbl="conFgAcc1" presStyleIdx="1" presStyleCnt="8">
        <dgm:presLayoutVars>
          <dgm:bulletEnabled val="1"/>
        </dgm:presLayoutVars>
      </dgm:prSet>
      <dgm:spPr/>
    </dgm:pt>
    <dgm:pt modelId="{54A1701D-75FF-4EB4-BA4B-A15E84AA9AB4}" type="pres">
      <dgm:prSet presAssocID="{D3AEA5B0-FDE7-4051-AA1C-BB27598D97A8}" presName="spaceBetweenRectangles" presStyleCnt="0"/>
      <dgm:spPr/>
    </dgm:pt>
    <dgm:pt modelId="{421FFAE9-412E-4CB7-90E5-2CB32AFECEAC}" type="pres">
      <dgm:prSet presAssocID="{DD69DC4D-7624-4C1F-A0D6-949B74074061}" presName="parentLin" presStyleCnt="0"/>
      <dgm:spPr/>
    </dgm:pt>
    <dgm:pt modelId="{B3E0FBC9-58AC-4BB3-AB14-A2E2C9471759}" type="pres">
      <dgm:prSet presAssocID="{DD69DC4D-7624-4C1F-A0D6-949B74074061}" presName="parentLeftMargin" presStyleLbl="node1" presStyleIdx="1" presStyleCnt="8"/>
      <dgm:spPr/>
      <dgm:t>
        <a:bodyPr/>
        <a:lstStyle/>
        <a:p>
          <a:endParaRPr lang="nl-BE"/>
        </a:p>
      </dgm:t>
    </dgm:pt>
    <dgm:pt modelId="{873A358D-54A0-45C1-B74A-ACB14EC20DE6}" type="pres">
      <dgm:prSet presAssocID="{DD69DC4D-7624-4C1F-A0D6-949B74074061}" presName="parentText" presStyleLbl="node1" presStyleIdx="2" presStyleCnt="8" custScaleX="100118">
        <dgm:presLayoutVars>
          <dgm:chMax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B9DA2F69-8E0C-4749-898D-262353CBBD02}" type="pres">
      <dgm:prSet presAssocID="{DD69DC4D-7624-4C1F-A0D6-949B74074061}" presName="negativeSpace" presStyleCnt="0"/>
      <dgm:spPr/>
    </dgm:pt>
    <dgm:pt modelId="{5F9430BD-3418-4203-911A-7203651F86C6}" type="pres">
      <dgm:prSet presAssocID="{DD69DC4D-7624-4C1F-A0D6-949B74074061}" presName="childText" presStyleLbl="conFgAcc1" presStyleIdx="2" presStyleCnt="8">
        <dgm:presLayoutVars>
          <dgm:bulletEnabled val="1"/>
        </dgm:presLayoutVars>
      </dgm:prSet>
      <dgm:spPr/>
    </dgm:pt>
    <dgm:pt modelId="{0D7F317A-3A85-4CAD-8368-AC4DCF35B112}" type="pres">
      <dgm:prSet presAssocID="{9ED0AA39-E8FB-451D-B2AB-87A5C7028FBC}" presName="spaceBetweenRectangles" presStyleCnt="0"/>
      <dgm:spPr/>
    </dgm:pt>
    <dgm:pt modelId="{453E690E-E615-4C47-BA5C-A2EDDD1F2FDE}" type="pres">
      <dgm:prSet presAssocID="{C36EAE26-D759-46C5-84E0-5286A099F705}" presName="parentLin" presStyleCnt="0"/>
      <dgm:spPr/>
    </dgm:pt>
    <dgm:pt modelId="{B88CC104-B4BE-40C3-AF2A-BFAE45049000}" type="pres">
      <dgm:prSet presAssocID="{C36EAE26-D759-46C5-84E0-5286A099F705}" presName="parentLeftMargin" presStyleLbl="node1" presStyleIdx="2" presStyleCnt="8"/>
      <dgm:spPr/>
      <dgm:t>
        <a:bodyPr/>
        <a:lstStyle/>
        <a:p>
          <a:endParaRPr lang="nl-BE"/>
        </a:p>
      </dgm:t>
    </dgm:pt>
    <dgm:pt modelId="{66C00CA2-188E-4E81-9023-6B434A19E0C7}" type="pres">
      <dgm:prSet presAssocID="{C36EAE26-D759-46C5-84E0-5286A099F705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BF55FDBF-9565-4A42-A0E4-65578F4C9A39}" type="pres">
      <dgm:prSet presAssocID="{C36EAE26-D759-46C5-84E0-5286A099F705}" presName="negativeSpace" presStyleCnt="0"/>
      <dgm:spPr/>
    </dgm:pt>
    <dgm:pt modelId="{AB290346-3901-479E-9D4D-1C77916588CA}" type="pres">
      <dgm:prSet presAssocID="{C36EAE26-D759-46C5-84E0-5286A099F705}" presName="childText" presStyleLbl="conFgAcc1" presStyleIdx="3" presStyleCnt="8">
        <dgm:presLayoutVars>
          <dgm:bulletEnabled val="1"/>
        </dgm:presLayoutVars>
      </dgm:prSet>
      <dgm:spPr/>
    </dgm:pt>
    <dgm:pt modelId="{CE584E16-AAF5-4230-9DE1-BBAD5CAD6900}" type="pres">
      <dgm:prSet presAssocID="{E126963F-ABD1-49E8-9390-911EFA5CCBA5}" presName="spaceBetweenRectangles" presStyleCnt="0"/>
      <dgm:spPr/>
    </dgm:pt>
    <dgm:pt modelId="{F5CC76FD-800F-495E-AD8D-B78381E91D86}" type="pres">
      <dgm:prSet presAssocID="{2D39FC40-D963-4F61-B067-1A1136DD4F2D}" presName="parentLin" presStyleCnt="0"/>
      <dgm:spPr/>
    </dgm:pt>
    <dgm:pt modelId="{69876AD6-6341-42B3-A12F-36EBAEB1F502}" type="pres">
      <dgm:prSet presAssocID="{2D39FC40-D963-4F61-B067-1A1136DD4F2D}" presName="parentLeftMargin" presStyleLbl="node1" presStyleIdx="3" presStyleCnt="8"/>
      <dgm:spPr/>
      <dgm:t>
        <a:bodyPr/>
        <a:lstStyle/>
        <a:p>
          <a:endParaRPr lang="nl-BE"/>
        </a:p>
      </dgm:t>
    </dgm:pt>
    <dgm:pt modelId="{38455578-31EB-4DDB-8733-C81F30613917}" type="pres">
      <dgm:prSet presAssocID="{2D39FC40-D963-4F61-B067-1A1136DD4F2D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7E6E1744-75FD-48E0-B7FB-E0F94A8EFEE3}" type="pres">
      <dgm:prSet presAssocID="{2D39FC40-D963-4F61-B067-1A1136DD4F2D}" presName="negativeSpace" presStyleCnt="0"/>
      <dgm:spPr/>
    </dgm:pt>
    <dgm:pt modelId="{C9906814-7C2F-45CF-979C-8E64E488334B}" type="pres">
      <dgm:prSet presAssocID="{2D39FC40-D963-4F61-B067-1A1136DD4F2D}" presName="childText" presStyleLbl="conFgAcc1" presStyleIdx="4" presStyleCnt="8">
        <dgm:presLayoutVars>
          <dgm:bulletEnabled val="1"/>
        </dgm:presLayoutVars>
      </dgm:prSet>
      <dgm:spPr/>
    </dgm:pt>
    <dgm:pt modelId="{D19FA64E-A46F-47BE-969E-3C3C9B8D4501}" type="pres">
      <dgm:prSet presAssocID="{14C8EFBE-541E-4FD3-A041-3EA27B577C25}" presName="spaceBetweenRectangles" presStyleCnt="0"/>
      <dgm:spPr/>
    </dgm:pt>
    <dgm:pt modelId="{951189F9-03CB-46C1-B2E0-E9BFE697686E}" type="pres">
      <dgm:prSet presAssocID="{0341B55D-5140-4A21-AB25-F3A749F4941F}" presName="parentLin" presStyleCnt="0"/>
      <dgm:spPr/>
    </dgm:pt>
    <dgm:pt modelId="{870F55E3-94CC-41DB-AE90-49CA4AA27363}" type="pres">
      <dgm:prSet presAssocID="{0341B55D-5140-4A21-AB25-F3A749F4941F}" presName="parentLeftMargin" presStyleLbl="node1" presStyleIdx="4" presStyleCnt="8"/>
      <dgm:spPr/>
      <dgm:t>
        <a:bodyPr/>
        <a:lstStyle/>
        <a:p>
          <a:endParaRPr lang="nl-BE"/>
        </a:p>
      </dgm:t>
    </dgm:pt>
    <dgm:pt modelId="{89087E41-2E3E-48B6-A90C-4BE199C7D3BC}" type="pres">
      <dgm:prSet presAssocID="{0341B55D-5140-4A21-AB25-F3A749F4941F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15710E75-515B-4F63-8F1B-2E723BDCC84A}" type="pres">
      <dgm:prSet presAssocID="{0341B55D-5140-4A21-AB25-F3A749F4941F}" presName="negativeSpace" presStyleCnt="0"/>
      <dgm:spPr/>
    </dgm:pt>
    <dgm:pt modelId="{21B47C2B-0BC1-4EBC-AE18-F2CE7E52E80B}" type="pres">
      <dgm:prSet presAssocID="{0341B55D-5140-4A21-AB25-F3A749F4941F}" presName="childText" presStyleLbl="conFgAcc1" presStyleIdx="5" presStyleCnt="8">
        <dgm:presLayoutVars>
          <dgm:bulletEnabled val="1"/>
        </dgm:presLayoutVars>
      </dgm:prSet>
      <dgm:spPr/>
    </dgm:pt>
    <dgm:pt modelId="{E9DEF4AE-2522-4713-86FA-B84B8D8B238F}" type="pres">
      <dgm:prSet presAssocID="{1BC40F0C-5A35-453D-887B-1BEFD4C303EC}" presName="spaceBetweenRectangles" presStyleCnt="0"/>
      <dgm:spPr/>
    </dgm:pt>
    <dgm:pt modelId="{D21C421D-5327-4F36-8982-71F1F7C3A453}" type="pres">
      <dgm:prSet presAssocID="{6519C689-0204-4564-9B9E-FEA3AE598E16}" presName="parentLin" presStyleCnt="0"/>
      <dgm:spPr/>
    </dgm:pt>
    <dgm:pt modelId="{09600F4F-A972-4EA0-A5D2-4BBB03E71806}" type="pres">
      <dgm:prSet presAssocID="{6519C689-0204-4564-9B9E-FEA3AE598E16}" presName="parentLeftMargin" presStyleLbl="node1" presStyleIdx="5" presStyleCnt="8"/>
      <dgm:spPr/>
      <dgm:t>
        <a:bodyPr/>
        <a:lstStyle/>
        <a:p>
          <a:endParaRPr lang="nl-BE"/>
        </a:p>
      </dgm:t>
    </dgm:pt>
    <dgm:pt modelId="{2CCFFBBA-EDB7-4FC3-8E60-4C1FBF94CC0C}" type="pres">
      <dgm:prSet presAssocID="{6519C689-0204-4564-9B9E-FEA3AE598E16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FAAEC9CA-86A0-4F54-B57B-4ACCBD723EAA}" type="pres">
      <dgm:prSet presAssocID="{6519C689-0204-4564-9B9E-FEA3AE598E16}" presName="negativeSpace" presStyleCnt="0"/>
      <dgm:spPr/>
    </dgm:pt>
    <dgm:pt modelId="{D5EE1CB4-B65D-478A-9D8F-592BFBD5936E}" type="pres">
      <dgm:prSet presAssocID="{6519C689-0204-4564-9B9E-FEA3AE598E16}" presName="childText" presStyleLbl="conFgAcc1" presStyleIdx="6" presStyleCnt="8">
        <dgm:presLayoutVars>
          <dgm:bulletEnabled val="1"/>
        </dgm:presLayoutVars>
      </dgm:prSet>
      <dgm:spPr/>
    </dgm:pt>
    <dgm:pt modelId="{B2C74F35-18C9-4435-ACBB-3A573A0BCE2B}" type="pres">
      <dgm:prSet presAssocID="{618729E9-9D3F-40BD-84B7-1C61171CA86B}" presName="spaceBetweenRectangles" presStyleCnt="0"/>
      <dgm:spPr/>
    </dgm:pt>
    <dgm:pt modelId="{91DB6013-EFB7-49E1-B2DE-4981D8781189}" type="pres">
      <dgm:prSet presAssocID="{B407120A-FBFE-4D1A-870B-DB6289EFA4E8}" presName="parentLin" presStyleCnt="0"/>
      <dgm:spPr/>
    </dgm:pt>
    <dgm:pt modelId="{C1443277-48E2-4DB0-B6D1-D1B10595D889}" type="pres">
      <dgm:prSet presAssocID="{B407120A-FBFE-4D1A-870B-DB6289EFA4E8}" presName="parentLeftMargin" presStyleLbl="node1" presStyleIdx="6" presStyleCnt="8"/>
      <dgm:spPr/>
      <dgm:t>
        <a:bodyPr/>
        <a:lstStyle/>
        <a:p>
          <a:endParaRPr lang="nl-BE"/>
        </a:p>
      </dgm:t>
    </dgm:pt>
    <dgm:pt modelId="{458CEE83-7922-461F-AFDC-35C313017209}" type="pres">
      <dgm:prSet presAssocID="{B407120A-FBFE-4D1A-870B-DB6289EFA4E8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E2D4BA1C-B6B6-4641-B6DD-9662308FB9DF}" type="pres">
      <dgm:prSet presAssocID="{B407120A-FBFE-4D1A-870B-DB6289EFA4E8}" presName="negativeSpace" presStyleCnt="0"/>
      <dgm:spPr/>
    </dgm:pt>
    <dgm:pt modelId="{CBC24D3E-3CEF-41C4-A993-67933F4E035B}" type="pres">
      <dgm:prSet presAssocID="{B407120A-FBFE-4D1A-870B-DB6289EFA4E8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67420AB6-4C4B-45C6-90C9-0351FCA2B3E4}" srcId="{99A07525-5178-4049-A661-9AAED1B233D7}" destId="{C36EAE26-D759-46C5-84E0-5286A099F705}" srcOrd="3" destOrd="0" parTransId="{1DF3391E-3D1E-492E-A40F-93E0B4565839}" sibTransId="{E126963F-ABD1-49E8-9390-911EFA5CCBA5}"/>
    <dgm:cxn modelId="{0EFF8BC5-B176-470E-B290-CB4C4480968C}" srcId="{99A07525-5178-4049-A661-9AAED1B233D7}" destId="{DD69DC4D-7624-4C1F-A0D6-949B74074061}" srcOrd="2" destOrd="0" parTransId="{C59E96AE-D0BA-427B-9A89-34108FCB5C92}" sibTransId="{9ED0AA39-E8FB-451D-B2AB-87A5C7028FBC}"/>
    <dgm:cxn modelId="{A2C2911F-1F77-4CEC-B06D-70C53CAE2FE0}" type="presOf" srcId="{0341B55D-5140-4A21-AB25-F3A749F4941F}" destId="{89087E41-2E3E-48B6-A90C-4BE199C7D3BC}" srcOrd="1" destOrd="0" presId="urn:microsoft.com/office/officeart/2005/8/layout/list1"/>
    <dgm:cxn modelId="{77EB07F3-6AE7-4674-8E64-EA92C7C73F45}" srcId="{99A07525-5178-4049-A661-9AAED1B233D7}" destId="{6519C689-0204-4564-9B9E-FEA3AE598E16}" srcOrd="6" destOrd="0" parTransId="{A246C24A-3048-4169-9E30-DFA4CFD74E0C}" sibTransId="{618729E9-9D3F-40BD-84B7-1C61171CA86B}"/>
    <dgm:cxn modelId="{CC18E9E8-2E23-417A-9B7E-E38C2EB4E67F}" type="presOf" srcId="{21751A57-E582-4D75-8658-408B09D64F1D}" destId="{3331472B-B1CE-4519-BCEC-CEEBE5510EED}" srcOrd="0" destOrd="0" presId="urn:microsoft.com/office/officeart/2005/8/layout/list1"/>
    <dgm:cxn modelId="{33B9E961-C943-469E-8910-FE9B42569329}" srcId="{99A07525-5178-4049-A661-9AAED1B233D7}" destId="{21751A57-E582-4D75-8658-408B09D64F1D}" srcOrd="1" destOrd="0" parTransId="{5D354D97-46AA-42F1-82E2-E86915718847}" sibTransId="{D3AEA5B0-FDE7-4051-AA1C-BB27598D97A8}"/>
    <dgm:cxn modelId="{C54A2F5D-2A24-4E37-8D5E-8FBD44DC9A6B}" type="presOf" srcId="{2D39FC40-D963-4F61-B067-1A1136DD4F2D}" destId="{69876AD6-6341-42B3-A12F-36EBAEB1F502}" srcOrd="0" destOrd="0" presId="urn:microsoft.com/office/officeart/2005/8/layout/list1"/>
    <dgm:cxn modelId="{FA70BADE-BAA0-4857-BD88-EF36D2BEC977}" type="presOf" srcId="{DD69DC4D-7624-4C1F-A0D6-949B74074061}" destId="{873A358D-54A0-45C1-B74A-ACB14EC20DE6}" srcOrd="1" destOrd="0" presId="urn:microsoft.com/office/officeart/2005/8/layout/list1"/>
    <dgm:cxn modelId="{3584B958-A5D2-48F0-9460-929E8E0E3350}" type="presOf" srcId="{6519C689-0204-4564-9B9E-FEA3AE598E16}" destId="{2CCFFBBA-EDB7-4FC3-8E60-4C1FBF94CC0C}" srcOrd="1" destOrd="0" presId="urn:microsoft.com/office/officeart/2005/8/layout/list1"/>
    <dgm:cxn modelId="{3C6C2410-0F1E-43E6-9FDF-37686EF0E5AC}" type="presOf" srcId="{B407120A-FBFE-4D1A-870B-DB6289EFA4E8}" destId="{C1443277-48E2-4DB0-B6D1-D1B10595D889}" srcOrd="0" destOrd="0" presId="urn:microsoft.com/office/officeart/2005/8/layout/list1"/>
    <dgm:cxn modelId="{6FC875B4-C87F-4505-945B-D22B41B610D4}" type="presOf" srcId="{21751A57-E582-4D75-8658-408B09D64F1D}" destId="{E437DF1F-85DA-41FE-9952-75FA8691E73D}" srcOrd="1" destOrd="0" presId="urn:microsoft.com/office/officeart/2005/8/layout/list1"/>
    <dgm:cxn modelId="{6E8BF67C-2F43-44C0-9F9B-0D5A76724648}" type="presOf" srcId="{0341B55D-5140-4A21-AB25-F3A749F4941F}" destId="{870F55E3-94CC-41DB-AE90-49CA4AA27363}" srcOrd="0" destOrd="0" presId="urn:microsoft.com/office/officeart/2005/8/layout/list1"/>
    <dgm:cxn modelId="{72712F1E-845F-495F-AF41-8F7F0ABF2432}" type="presOf" srcId="{BF856B9E-CFE8-48C3-BF62-82D0F1D4198A}" destId="{CFB06A55-2482-4D80-8E72-A1306CCB0838}" srcOrd="1" destOrd="0" presId="urn:microsoft.com/office/officeart/2005/8/layout/list1"/>
    <dgm:cxn modelId="{38E50A20-9EAA-427C-9FAC-0BCE62DACF71}" srcId="{99A07525-5178-4049-A661-9AAED1B233D7}" destId="{2D39FC40-D963-4F61-B067-1A1136DD4F2D}" srcOrd="4" destOrd="0" parTransId="{B9C802D4-F585-4F46-9DD1-666B682FFC27}" sibTransId="{14C8EFBE-541E-4FD3-A041-3EA27B577C25}"/>
    <dgm:cxn modelId="{91FF1B33-14D2-413B-96D4-7CC43F6EC61F}" type="presOf" srcId="{C36EAE26-D759-46C5-84E0-5286A099F705}" destId="{B88CC104-B4BE-40C3-AF2A-BFAE45049000}" srcOrd="0" destOrd="0" presId="urn:microsoft.com/office/officeart/2005/8/layout/list1"/>
    <dgm:cxn modelId="{BD23AC95-708A-4E95-BD5C-8E4D83C2EE4D}" type="presOf" srcId="{99A07525-5178-4049-A661-9AAED1B233D7}" destId="{90DB7395-58CD-4548-8956-35D35BC42895}" srcOrd="0" destOrd="0" presId="urn:microsoft.com/office/officeart/2005/8/layout/list1"/>
    <dgm:cxn modelId="{9F8F621F-17EE-4BA5-B838-A87C20556BC2}" srcId="{99A07525-5178-4049-A661-9AAED1B233D7}" destId="{0341B55D-5140-4A21-AB25-F3A749F4941F}" srcOrd="5" destOrd="0" parTransId="{5900F4AE-45BF-4171-8970-868C18C035C7}" sibTransId="{1BC40F0C-5A35-453D-887B-1BEFD4C303EC}"/>
    <dgm:cxn modelId="{F6110371-6C14-4214-9761-1730A1525BF9}" srcId="{99A07525-5178-4049-A661-9AAED1B233D7}" destId="{B407120A-FBFE-4D1A-870B-DB6289EFA4E8}" srcOrd="7" destOrd="0" parTransId="{E976F7F4-2E17-4981-A2EE-551DF08C1205}" sibTransId="{32A997CE-70A9-4EC5-BE87-45C696B67456}"/>
    <dgm:cxn modelId="{BEC0E8EF-10F1-4527-846E-D347BA62D34B}" type="presOf" srcId="{C36EAE26-D759-46C5-84E0-5286A099F705}" destId="{66C00CA2-188E-4E81-9023-6B434A19E0C7}" srcOrd="1" destOrd="0" presId="urn:microsoft.com/office/officeart/2005/8/layout/list1"/>
    <dgm:cxn modelId="{4B99D142-B7BD-4C79-BB08-3D256BF0111F}" type="presOf" srcId="{BF856B9E-CFE8-48C3-BF62-82D0F1D4198A}" destId="{0089B2F6-81F1-4CFB-94A6-85133FE187AB}" srcOrd="0" destOrd="0" presId="urn:microsoft.com/office/officeart/2005/8/layout/list1"/>
    <dgm:cxn modelId="{478F892A-3A2E-49FC-A118-15BAEB8822D0}" srcId="{99A07525-5178-4049-A661-9AAED1B233D7}" destId="{BF856B9E-CFE8-48C3-BF62-82D0F1D4198A}" srcOrd="0" destOrd="0" parTransId="{C379F7B9-8F20-49A8-B7C6-1F7A4C53AC61}" sibTransId="{81F2082B-EB86-4B30-BB17-97DEBC27A908}"/>
    <dgm:cxn modelId="{F606DC9A-92DB-453F-A764-65181F8DB0C1}" type="presOf" srcId="{B407120A-FBFE-4D1A-870B-DB6289EFA4E8}" destId="{458CEE83-7922-461F-AFDC-35C313017209}" srcOrd="1" destOrd="0" presId="urn:microsoft.com/office/officeart/2005/8/layout/list1"/>
    <dgm:cxn modelId="{04DBA932-A1B5-4E79-9CA8-C9B0E6E84091}" type="presOf" srcId="{6519C689-0204-4564-9B9E-FEA3AE598E16}" destId="{09600F4F-A972-4EA0-A5D2-4BBB03E71806}" srcOrd="0" destOrd="0" presId="urn:microsoft.com/office/officeart/2005/8/layout/list1"/>
    <dgm:cxn modelId="{FE7D8AAA-C69F-44DC-837C-894849B42FF5}" type="presOf" srcId="{DD69DC4D-7624-4C1F-A0D6-949B74074061}" destId="{B3E0FBC9-58AC-4BB3-AB14-A2E2C9471759}" srcOrd="0" destOrd="0" presId="urn:microsoft.com/office/officeart/2005/8/layout/list1"/>
    <dgm:cxn modelId="{AC81144A-F107-45C6-89D6-4557974A9E92}" type="presOf" srcId="{2D39FC40-D963-4F61-B067-1A1136DD4F2D}" destId="{38455578-31EB-4DDB-8733-C81F30613917}" srcOrd="1" destOrd="0" presId="urn:microsoft.com/office/officeart/2005/8/layout/list1"/>
    <dgm:cxn modelId="{AA3528A5-CF53-456B-B3A1-43093AA8B226}" type="presParOf" srcId="{90DB7395-58CD-4548-8956-35D35BC42895}" destId="{BE2659DC-6CEF-49DB-A96D-4CE79505BEC2}" srcOrd="0" destOrd="0" presId="urn:microsoft.com/office/officeart/2005/8/layout/list1"/>
    <dgm:cxn modelId="{D7A2DA0E-6AF1-4A8F-B570-3E4EA425CD8A}" type="presParOf" srcId="{BE2659DC-6CEF-49DB-A96D-4CE79505BEC2}" destId="{0089B2F6-81F1-4CFB-94A6-85133FE187AB}" srcOrd="0" destOrd="0" presId="urn:microsoft.com/office/officeart/2005/8/layout/list1"/>
    <dgm:cxn modelId="{FC1B1C8A-59DA-4F8E-BD3C-B75E146E3A0D}" type="presParOf" srcId="{BE2659DC-6CEF-49DB-A96D-4CE79505BEC2}" destId="{CFB06A55-2482-4D80-8E72-A1306CCB0838}" srcOrd="1" destOrd="0" presId="urn:microsoft.com/office/officeart/2005/8/layout/list1"/>
    <dgm:cxn modelId="{82B2E84E-AA43-43E1-89AE-35BC5B013499}" type="presParOf" srcId="{90DB7395-58CD-4548-8956-35D35BC42895}" destId="{90EAE88A-EBED-42A5-BD12-FBB5360B51A7}" srcOrd="1" destOrd="0" presId="urn:microsoft.com/office/officeart/2005/8/layout/list1"/>
    <dgm:cxn modelId="{17294132-FFB0-417C-B619-9374B28FF42F}" type="presParOf" srcId="{90DB7395-58CD-4548-8956-35D35BC42895}" destId="{63B1245C-8B54-435A-A035-719D62927ED8}" srcOrd="2" destOrd="0" presId="urn:microsoft.com/office/officeart/2005/8/layout/list1"/>
    <dgm:cxn modelId="{7A2F4C62-84A8-4BFC-A633-D414782A7AD8}" type="presParOf" srcId="{90DB7395-58CD-4548-8956-35D35BC42895}" destId="{6C42FCF4-77E6-417E-BF33-300A8A2F6630}" srcOrd="3" destOrd="0" presId="urn:microsoft.com/office/officeart/2005/8/layout/list1"/>
    <dgm:cxn modelId="{0528ED4D-1DD1-4774-B0A8-FED8BE94AE56}" type="presParOf" srcId="{90DB7395-58CD-4548-8956-35D35BC42895}" destId="{83250CC4-0804-4A0E-898C-28EC8FD9913F}" srcOrd="4" destOrd="0" presId="urn:microsoft.com/office/officeart/2005/8/layout/list1"/>
    <dgm:cxn modelId="{8B9AC59A-BF93-46A7-B73A-2374D3DB2CCC}" type="presParOf" srcId="{83250CC4-0804-4A0E-898C-28EC8FD9913F}" destId="{3331472B-B1CE-4519-BCEC-CEEBE5510EED}" srcOrd="0" destOrd="0" presId="urn:microsoft.com/office/officeart/2005/8/layout/list1"/>
    <dgm:cxn modelId="{97C7340F-664D-4047-AB5A-EDBDC9C7590A}" type="presParOf" srcId="{83250CC4-0804-4A0E-898C-28EC8FD9913F}" destId="{E437DF1F-85DA-41FE-9952-75FA8691E73D}" srcOrd="1" destOrd="0" presId="urn:microsoft.com/office/officeart/2005/8/layout/list1"/>
    <dgm:cxn modelId="{88EC0E9C-A410-4EA8-9C9D-B1CC7DEA6264}" type="presParOf" srcId="{90DB7395-58CD-4548-8956-35D35BC42895}" destId="{C2E4EEFE-1C3B-4641-8043-7DAE327490DD}" srcOrd="5" destOrd="0" presId="urn:microsoft.com/office/officeart/2005/8/layout/list1"/>
    <dgm:cxn modelId="{D4AEB1BE-1AC8-4812-930A-62C1F23EEE59}" type="presParOf" srcId="{90DB7395-58CD-4548-8956-35D35BC42895}" destId="{942D5870-8765-4721-A347-157CF3350769}" srcOrd="6" destOrd="0" presId="urn:microsoft.com/office/officeart/2005/8/layout/list1"/>
    <dgm:cxn modelId="{79CE6F74-B017-409C-B97E-BC0623A9534B}" type="presParOf" srcId="{90DB7395-58CD-4548-8956-35D35BC42895}" destId="{54A1701D-75FF-4EB4-BA4B-A15E84AA9AB4}" srcOrd="7" destOrd="0" presId="urn:microsoft.com/office/officeart/2005/8/layout/list1"/>
    <dgm:cxn modelId="{903BCDAD-D18C-4551-BCAE-C954088AF518}" type="presParOf" srcId="{90DB7395-58CD-4548-8956-35D35BC42895}" destId="{421FFAE9-412E-4CB7-90E5-2CB32AFECEAC}" srcOrd="8" destOrd="0" presId="urn:microsoft.com/office/officeart/2005/8/layout/list1"/>
    <dgm:cxn modelId="{968EC4E9-56A2-422C-8697-825D009691AF}" type="presParOf" srcId="{421FFAE9-412E-4CB7-90E5-2CB32AFECEAC}" destId="{B3E0FBC9-58AC-4BB3-AB14-A2E2C9471759}" srcOrd="0" destOrd="0" presId="urn:microsoft.com/office/officeart/2005/8/layout/list1"/>
    <dgm:cxn modelId="{286B47AF-7B90-4407-957C-A84E0D9596BD}" type="presParOf" srcId="{421FFAE9-412E-4CB7-90E5-2CB32AFECEAC}" destId="{873A358D-54A0-45C1-B74A-ACB14EC20DE6}" srcOrd="1" destOrd="0" presId="urn:microsoft.com/office/officeart/2005/8/layout/list1"/>
    <dgm:cxn modelId="{5D77E615-5877-4844-924D-ABB8F63FFA7F}" type="presParOf" srcId="{90DB7395-58CD-4548-8956-35D35BC42895}" destId="{B9DA2F69-8E0C-4749-898D-262353CBBD02}" srcOrd="9" destOrd="0" presId="urn:microsoft.com/office/officeart/2005/8/layout/list1"/>
    <dgm:cxn modelId="{9CECF689-0432-4705-BA82-5A0DDF134513}" type="presParOf" srcId="{90DB7395-58CD-4548-8956-35D35BC42895}" destId="{5F9430BD-3418-4203-911A-7203651F86C6}" srcOrd="10" destOrd="0" presId="urn:microsoft.com/office/officeart/2005/8/layout/list1"/>
    <dgm:cxn modelId="{C0ABF295-BE90-4970-84F0-161A64979DC4}" type="presParOf" srcId="{90DB7395-58CD-4548-8956-35D35BC42895}" destId="{0D7F317A-3A85-4CAD-8368-AC4DCF35B112}" srcOrd="11" destOrd="0" presId="urn:microsoft.com/office/officeart/2005/8/layout/list1"/>
    <dgm:cxn modelId="{75D418CA-BA85-4412-B2A8-C4D812D23ADF}" type="presParOf" srcId="{90DB7395-58CD-4548-8956-35D35BC42895}" destId="{453E690E-E615-4C47-BA5C-A2EDDD1F2FDE}" srcOrd="12" destOrd="0" presId="urn:microsoft.com/office/officeart/2005/8/layout/list1"/>
    <dgm:cxn modelId="{EFCADCFE-EFEC-4315-AC86-ADAB1459BF6F}" type="presParOf" srcId="{453E690E-E615-4C47-BA5C-A2EDDD1F2FDE}" destId="{B88CC104-B4BE-40C3-AF2A-BFAE45049000}" srcOrd="0" destOrd="0" presId="urn:microsoft.com/office/officeart/2005/8/layout/list1"/>
    <dgm:cxn modelId="{F181244B-9E30-4802-B113-9977DA32C861}" type="presParOf" srcId="{453E690E-E615-4C47-BA5C-A2EDDD1F2FDE}" destId="{66C00CA2-188E-4E81-9023-6B434A19E0C7}" srcOrd="1" destOrd="0" presId="urn:microsoft.com/office/officeart/2005/8/layout/list1"/>
    <dgm:cxn modelId="{20F8679F-2BC8-4813-AECA-FCD30642EFDC}" type="presParOf" srcId="{90DB7395-58CD-4548-8956-35D35BC42895}" destId="{BF55FDBF-9565-4A42-A0E4-65578F4C9A39}" srcOrd="13" destOrd="0" presId="urn:microsoft.com/office/officeart/2005/8/layout/list1"/>
    <dgm:cxn modelId="{E95EF70B-56AD-4429-9902-5F56AE368BF1}" type="presParOf" srcId="{90DB7395-58CD-4548-8956-35D35BC42895}" destId="{AB290346-3901-479E-9D4D-1C77916588CA}" srcOrd="14" destOrd="0" presId="urn:microsoft.com/office/officeart/2005/8/layout/list1"/>
    <dgm:cxn modelId="{84984186-9A48-4073-ACB1-16C86B72D0BC}" type="presParOf" srcId="{90DB7395-58CD-4548-8956-35D35BC42895}" destId="{CE584E16-AAF5-4230-9DE1-BBAD5CAD6900}" srcOrd="15" destOrd="0" presId="urn:microsoft.com/office/officeart/2005/8/layout/list1"/>
    <dgm:cxn modelId="{B773A198-C790-48A8-8B4F-3A8384FD6E4A}" type="presParOf" srcId="{90DB7395-58CD-4548-8956-35D35BC42895}" destId="{F5CC76FD-800F-495E-AD8D-B78381E91D86}" srcOrd="16" destOrd="0" presId="urn:microsoft.com/office/officeart/2005/8/layout/list1"/>
    <dgm:cxn modelId="{C5FAE2AB-4CD4-4E4D-84FA-75E2A3947D36}" type="presParOf" srcId="{F5CC76FD-800F-495E-AD8D-B78381E91D86}" destId="{69876AD6-6341-42B3-A12F-36EBAEB1F502}" srcOrd="0" destOrd="0" presId="urn:microsoft.com/office/officeart/2005/8/layout/list1"/>
    <dgm:cxn modelId="{A406EF1C-F1DE-411E-8FCE-F4CB3B8C9278}" type="presParOf" srcId="{F5CC76FD-800F-495E-AD8D-B78381E91D86}" destId="{38455578-31EB-4DDB-8733-C81F30613917}" srcOrd="1" destOrd="0" presId="urn:microsoft.com/office/officeart/2005/8/layout/list1"/>
    <dgm:cxn modelId="{8FD81B41-BB48-496B-B80E-1986290F8223}" type="presParOf" srcId="{90DB7395-58CD-4548-8956-35D35BC42895}" destId="{7E6E1744-75FD-48E0-B7FB-E0F94A8EFEE3}" srcOrd="17" destOrd="0" presId="urn:microsoft.com/office/officeart/2005/8/layout/list1"/>
    <dgm:cxn modelId="{DDBA614C-A93B-4988-B1E5-3CB933C63BD4}" type="presParOf" srcId="{90DB7395-58CD-4548-8956-35D35BC42895}" destId="{C9906814-7C2F-45CF-979C-8E64E488334B}" srcOrd="18" destOrd="0" presId="urn:microsoft.com/office/officeart/2005/8/layout/list1"/>
    <dgm:cxn modelId="{02886FF2-2305-408D-87F1-64C98631BAE6}" type="presParOf" srcId="{90DB7395-58CD-4548-8956-35D35BC42895}" destId="{D19FA64E-A46F-47BE-969E-3C3C9B8D4501}" srcOrd="19" destOrd="0" presId="urn:microsoft.com/office/officeart/2005/8/layout/list1"/>
    <dgm:cxn modelId="{F51E143D-FEA0-49AD-B458-32D30E80944B}" type="presParOf" srcId="{90DB7395-58CD-4548-8956-35D35BC42895}" destId="{951189F9-03CB-46C1-B2E0-E9BFE697686E}" srcOrd="20" destOrd="0" presId="urn:microsoft.com/office/officeart/2005/8/layout/list1"/>
    <dgm:cxn modelId="{99E93B2F-5AD8-4F43-B04F-38830D55359F}" type="presParOf" srcId="{951189F9-03CB-46C1-B2E0-E9BFE697686E}" destId="{870F55E3-94CC-41DB-AE90-49CA4AA27363}" srcOrd="0" destOrd="0" presId="urn:microsoft.com/office/officeart/2005/8/layout/list1"/>
    <dgm:cxn modelId="{5DD8568A-EED1-44B0-9B1F-981C205C092C}" type="presParOf" srcId="{951189F9-03CB-46C1-B2E0-E9BFE697686E}" destId="{89087E41-2E3E-48B6-A90C-4BE199C7D3BC}" srcOrd="1" destOrd="0" presId="urn:microsoft.com/office/officeart/2005/8/layout/list1"/>
    <dgm:cxn modelId="{B7C3A24F-A193-42A5-8060-8FDAD82BB2D7}" type="presParOf" srcId="{90DB7395-58CD-4548-8956-35D35BC42895}" destId="{15710E75-515B-4F63-8F1B-2E723BDCC84A}" srcOrd="21" destOrd="0" presId="urn:microsoft.com/office/officeart/2005/8/layout/list1"/>
    <dgm:cxn modelId="{F1ECF202-14BA-43B5-B3F5-8752172E16C8}" type="presParOf" srcId="{90DB7395-58CD-4548-8956-35D35BC42895}" destId="{21B47C2B-0BC1-4EBC-AE18-F2CE7E52E80B}" srcOrd="22" destOrd="0" presId="urn:microsoft.com/office/officeart/2005/8/layout/list1"/>
    <dgm:cxn modelId="{E9C4F188-1F48-4A5D-8633-315FB20008F8}" type="presParOf" srcId="{90DB7395-58CD-4548-8956-35D35BC42895}" destId="{E9DEF4AE-2522-4713-86FA-B84B8D8B238F}" srcOrd="23" destOrd="0" presId="urn:microsoft.com/office/officeart/2005/8/layout/list1"/>
    <dgm:cxn modelId="{28ECE379-E7A1-4871-882E-DB50B222E3ED}" type="presParOf" srcId="{90DB7395-58CD-4548-8956-35D35BC42895}" destId="{D21C421D-5327-4F36-8982-71F1F7C3A453}" srcOrd="24" destOrd="0" presId="urn:microsoft.com/office/officeart/2005/8/layout/list1"/>
    <dgm:cxn modelId="{83EEEB15-AC3A-4A4F-B99B-384C16A8706C}" type="presParOf" srcId="{D21C421D-5327-4F36-8982-71F1F7C3A453}" destId="{09600F4F-A972-4EA0-A5D2-4BBB03E71806}" srcOrd="0" destOrd="0" presId="urn:microsoft.com/office/officeart/2005/8/layout/list1"/>
    <dgm:cxn modelId="{428AD13F-C63D-4E45-9D22-341D7AD18C4E}" type="presParOf" srcId="{D21C421D-5327-4F36-8982-71F1F7C3A453}" destId="{2CCFFBBA-EDB7-4FC3-8E60-4C1FBF94CC0C}" srcOrd="1" destOrd="0" presId="urn:microsoft.com/office/officeart/2005/8/layout/list1"/>
    <dgm:cxn modelId="{239D44AA-BA69-4C89-A4B8-17D5896B0755}" type="presParOf" srcId="{90DB7395-58CD-4548-8956-35D35BC42895}" destId="{FAAEC9CA-86A0-4F54-B57B-4ACCBD723EAA}" srcOrd="25" destOrd="0" presId="urn:microsoft.com/office/officeart/2005/8/layout/list1"/>
    <dgm:cxn modelId="{04B2F44C-7DA0-41D1-A7E0-9DB2E24BD677}" type="presParOf" srcId="{90DB7395-58CD-4548-8956-35D35BC42895}" destId="{D5EE1CB4-B65D-478A-9D8F-592BFBD5936E}" srcOrd="26" destOrd="0" presId="urn:microsoft.com/office/officeart/2005/8/layout/list1"/>
    <dgm:cxn modelId="{C5366171-D3EC-4D4C-89E7-5AD713299260}" type="presParOf" srcId="{90DB7395-58CD-4548-8956-35D35BC42895}" destId="{B2C74F35-18C9-4435-ACBB-3A573A0BCE2B}" srcOrd="27" destOrd="0" presId="urn:microsoft.com/office/officeart/2005/8/layout/list1"/>
    <dgm:cxn modelId="{B4F086FF-8008-4D9C-9845-048917EBD2AD}" type="presParOf" srcId="{90DB7395-58CD-4548-8956-35D35BC42895}" destId="{91DB6013-EFB7-49E1-B2DE-4981D8781189}" srcOrd="28" destOrd="0" presId="urn:microsoft.com/office/officeart/2005/8/layout/list1"/>
    <dgm:cxn modelId="{C3AED894-37E9-4C0E-A614-5148C333EFA5}" type="presParOf" srcId="{91DB6013-EFB7-49E1-B2DE-4981D8781189}" destId="{C1443277-48E2-4DB0-B6D1-D1B10595D889}" srcOrd="0" destOrd="0" presId="urn:microsoft.com/office/officeart/2005/8/layout/list1"/>
    <dgm:cxn modelId="{01224102-C42B-4418-963E-6E80B3A0906A}" type="presParOf" srcId="{91DB6013-EFB7-49E1-B2DE-4981D8781189}" destId="{458CEE83-7922-461F-AFDC-35C313017209}" srcOrd="1" destOrd="0" presId="urn:microsoft.com/office/officeart/2005/8/layout/list1"/>
    <dgm:cxn modelId="{A5D93732-2456-46EE-AA23-72C81052F56D}" type="presParOf" srcId="{90DB7395-58CD-4548-8956-35D35BC42895}" destId="{E2D4BA1C-B6B6-4641-B6DD-9662308FB9DF}" srcOrd="29" destOrd="0" presId="urn:microsoft.com/office/officeart/2005/8/layout/list1"/>
    <dgm:cxn modelId="{396074B3-454B-4877-A819-8C05484A1089}" type="presParOf" srcId="{90DB7395-58CD-4548-8956-35D35BC42895}" destId="{CBC24D3E-3CEF-41C4-A993-67933F4E035B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FA440CA-ACD1-4974-A238-2362B2FA26B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B82BBA95-53A1-4577-B7CA-6EBAD040BC9C}">
      <dgm:prSet phldrT="[Tekst]"/>
      <dgm:spPr/>
      <dgm:t>
        <a:bodyPr/>
        <a:lstStyle/>
        <a:p>
          <a:r>
            <a:rPr lang="nl-BE" dirty="0" smtClean="0"/>
            <a:t>Fietsband rond tafelpoten</a:t>
          </a:r>
          <a:endParaRPr lang="nl-BE" dirty="0"/>
        </a:p>
      </dgm:t>
    </dgm:pt>
    <dgm:pt modelId="{59210670-60C9-45F2-B3EA-DD83A922D080}" type="parTrans" cxnId="{C9C7089A-F011-419A-8340-A904BB75FB65}">
      <dgm:prSet/>
      <dgm:spPr/>
      <dgm:t>
        <a:bodyPr/>
        <a:lstStyle/>
        <a:p>
          <a:endParaRPr lang="nl-BE"/>
        </a:p>
      </dgm:t>
    </dgm:pt>
    <dgm:pt modelId="{EC0535B1-28C1-409B-96A0-0B499C78D257}" type="sibTrans" cxnId="{C9C7089A-F011-419A-8340-A904BB75FB65}">
      <dgm:prSet/>
      <dgm:spPr/>
      <dgm:t>
        <a:bodyPr/>
        <a:lstStyle/>
        <a:p>
          <a:endParaRPr lang="nl-BE"/>
        </a:p>
      </dgm:t>
    </dgm:pt>
    <dgm:pt modelId="{BBE6EE61-C1BB-4B6B-8588-3C6522957435}">
      <dgm:prSet phldrT="[Tekst]"/>
      <dgm:spPr/>
      <dgm:t>
        <a:bodyPr/>
        <a:lstStyle/>
        <a:p>
          <a:r>
            <a:rPr lang="nl-BE" dirty="0" smtClean="0"/>
            <a:t>Slaapzak</a:t>
          </a:r>
          <a:endParaRPr lang="nl-BE" dirty="0"/>
        </a:p>
      </dgm:t>
    </dgm:pt>
    <dgm:pt modelId="{F19B577F-57CA-45F7-B612-8A6226CE993A}" type="parTrans" cxnId="{AE23AC82-D81E-4E89-80A7-DE31B189227B}">
      <dgm:prSet/>
      <dgm:spPr/>
      <dgm:t>
        <a:bodyPr/>
        <a:lstStyle/>
        <a:p>
          <a:endParaRPr lang="nl-BE"/>
        </a:p>
      </dgm:t>
    </dgm:pt>
    <dgm:pt modelId="{0C13905B-0B6C-44F4-BB1D-B6686FA6F203}" type="sibTrans" cxnId="{AE23AC82-D81E-4E89-80A7-DE31B189227B}">
      <dgm:prSet/>
      <dgm:spPr/>
      <dgm:t>
        <a:bodyPr/>
        <a:lstStyle/>
        <a:p>
          <a:endParaRPr lang="nl-BE"/>
        </a:p>
      </dgm:t>
    </dgm:pt>
    <dgm:pt modelId="{E3D3357D-707D-4AF3-B38C-431AA14D76C1}">
      <dgm:prSet phldrT="[Tekst]"/>
      <dgm:spPr/>
      <dgm:t>
        <a:bodyPr/>
        <a:lstStyle/>
        <a:p>
          <a:r>
            <a:rPr lang="nl-BE" dirty="0" smtClean="0"/>
            <a:t>Gewichtsgordel 1 kg, verzwaarde rugzak, verzwaarde pols/enkelbandjes </a:t>
          </a:r>
          <a:r>
            <a:rPr lang="nl-BE" dirty="0" smtClean="0">
              <a:latin typeface="Calibri" panose="020F0502020204030204" pitchFamily="34" charset="0"/>
            </a:rPr>
            <a:t>→ speelplaats</a:t>
          </a:r>
          <a:endParaRPr lang="nl-BE" dirty="0"/>
        </a:p>
      </dgm:t>
    </dgm:pt>
    <dgm:pt modelId="{01228842-42E4-40A0-91E1-3B87FB923BC7}" type="parTrans" cxnId="{D9059B36-7440-4092-B185-4CB19DB7B44D}">
      <dgm:prSet/>
      <dgm:spPr/>
      <dgm:t>
        <a:bodyPr/>
        <a:lstStyle/>
        <a:p>
          <a:endParaRPr lang="nl-BE"/>
        </a:p>
      </dgm:t>
    </dgm:pt>
    <dgm:pt modelId="{50C80217-1E27-49D0-9BE1-D25650D130C9}" type="sibTrans" cxnId="{D9059B36-7440-4092-B185-4CB19DB7B44D}">
      <dgm:prSet/>
      <dgm:spPr/>
      <dgm:t>
        <a:bodyPr/>
        <a:lstStyle/>
        <a:p>
          <a:endParaRPr lang="nl-BE"/>
        </a:p>
      </dgm:t>
    </dgm:pt>
    <dgm:pt modelId="{44F1646E-801D-4311-9BBD-E41FEC96D426}">
      <dgm:prSet phldrT="[Tekst]"/>
      <dgm:spPr/>
      <dgm:t>
        <a:bodyPr/>
        <a:lstStyle/>
        <a:p>
          <a:r>
            <a:rPr lang="nl-BE" dirty="0" smtClean="0"/>
            <a:t>Hometrainer</a:t>
          </a:r>
          <a:endParaRPr lang="nl-BE" dirty="0"/>
        </a:p>
      </dgm:t>
    </dgm:pt>
    <dgm:pt modelId="{75DCF290-FF04-41DA-8978-8FAE925BA43E}" type="parTrans" cxnId="{F58C1CCC-7C70-4D02-8867-7DC88694E5E4}">
      <dgm:prSet/>
      <dgm:spPr/>
      <dgm:t>
        <a:bodyPr/>
        <a:lstStyle/>
        <a:p>
          <a:endParaRPr lang="nl-BE"/>
        </a:p>
      </dgm:t>
    </dgm:pt>
    <dgm:pt modelId="{A5AEE021-05CF-4DCC-9DD0-AD216C1DFDE9}" type="sibTrans" cxnId="{F58C1CCC-7C70-4D02-8867-7DC88694E5E4}">
      <dgm:prSet/>
      <dgm:spPr/>
      <dgm:t>
        <a:bodyPr/>
        <a:lstStyle/>
        <a:p>
          <a:endParaRPr lang="nl-BE"/>
        </a:p>
      </dgm:t>
    </dgm:pt>
    <dgm:pt modelId="{AFC07866-7474-4242-A11F-3340F9A02A4F}">
      <dgm:prSet phldrT="[Tekst]"/>
      <dgm:spPr/>
      <dgm:t>
        <a:bodyPr/>
        <a:lstStyle/>
        <a:p>
          <a:r>
            <a:rPr lang="nl-BE" dirty="0" smtClean="0"/>
            <a:t>Extra bewegingsmomentjes </a:t>
          </a:r>
          <a:endParaRPr lang="nl-BE" dirty="0"/>
        </a:p>
      </dgm:t>
    </dgm:pt>
    <dgm:pt modelId="{E3FC278D-0BEE-41AC-9E5F-713B6337D763}" type="parTrans" cxnId="{B0042AFE-B8D3-4F10-B3A8-345F5DB1FC81}">
      <dgm:prSet/>
      <dgm:spPr/>
      <dgm:t>
        <a:bodyPr/>
        <a:lstStyle/>
        <a:p>
          <a:endParaRPr lang="nl-BE"/>
        </a:p>
      </dgm:t>
    </dgm:pt>
    <dgm:pt modelId="{F437CBFD-2BCF-438E-A4E6-306CD7BFA111}" type="sibTrans" cxnId="{B0042AFE-B8D3-4F10-B3A8-345F5DB1FC81}">
      <dgm:prSet/>
      <dgm:spPr/>
      <dgm:t>
        <a:bodyPr/>
        <a:lstStyle/>
        <a:p>
          <a:endParaRPr lang="nl-BE"/>
        </a:p>
      </dgm:t>
    </dgm:pt>
    <dgm:pt modelId="{D80F38B3-54AD-4300-8A0D-C1F680C1F172}">
      <dgm:prSet/>
      <dgm:spPr/>
      <dgm:t>
        <a:bodyPr/>
        <a:lstStyle/>
        <a:p>
          <a:r>
            <a:rPr lang="nl-BE" dirty="0" err="1" smtClean="0"/>
            <a:t>Medicineball</a:t>
          </a:r>
          <a:r>
            <a:rPr lang="nl-BE" dirty="0" smtClean="0"/>
            <a:t>, cilinderbal of boksbal waartegen hij wel mag slaan of stampen </a:t>
          </a:r>
          <a:r>
            <a:rPr lang="nl-BE" dirty="0" smtClean="0">
              <a:latin typeface="Calibri" panose="020F0502020204030204" pitchFamily="34" charset="0"/>
            </a:rPr>
            <a:t>→ kanaliseren</a:t>
          </a:r>
          <a:endParaRPr lang="nl-BE" dirty="0"/>
        </a:p>
      </dgm:t>
    </dgm:pt>
    <dgm:pt modelId="{F1BA724A-CFC0-4614-8DE7-A909FE8A34DE}" type="parTrans" cxnId="{554D6B54-951E-4F7E-BD62-0AB9745487E0}">
      <dgm:prSet/>
      <dgm:spPr/>
      <dgm:t>
        <a:bodyPr/>
        <a:lstStyle/>
        <a:p>
          <a:endParaRPr lang="nl-BE"/>
        </a:p>
      </dgm:t>
    </dgm:pt>
    <dgm:pt modelId="{21F2A1A8-898E-47C1-A83B-365AF6BD607A}" type="sibTrans" cxnId="{554D6B54-951E-4F7E-BD62-0AB9745487E0}">
      <dgm:prSet/>
      <dgm:spPr/>
      <dgm:t>
        <a:bodyPr/>
        <a:lstStyle/>
        <a:p>
          <a:endParaRPr lang="nl-BE"/>
        </a:p>
      </dgm:t>
    </dgm:pt>
    <dgm:pt modelId="{E7D6E169-F8B4-42AD-B3B3-F1DB3B247975}" type="pres">
      <dgm:prSet presAssocID="{0FA440CA-ACD1-4974-A238-2362B2FA26B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687045D5-DF99-4414-839E-873EB67533F0}" type="pres">
      <dgm:prSet presAssocID="{B82BBA95-53A1-4577-B7CA-6EBAD040BC9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82FAA6BE-C95D-4A60-8CC2-0E50D0213B48}" type="pres">
      <dgm:prSet presAssocID="{EC0535B1-28C1-409B-96A0-0B499C78D257}" presName="sibTrans" presStyleCnt="0"/>
      <dgm:spPr/>
    </dgm:pt>
    <dgm:pt modelId="{C450A216-3E1C-4845-A803-C8942F3F4390}" type="pres">
      <dgm:prSet presAssocID="{BBE6EE61-C1BB-4B6B-8588-3C652295743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A6CBB95B-3573-47C9-93A8-B63C3FF0B9F4}" type="pres">
      <dgm:prSet presAssocID="{0C13905B-0B6C-44F4-BB1D-B6686FA6F203}" presName="sibTrans" presStyleCnt="0"/>
      <dgm:spPr/>
    </dgm:pt>
    <dgm:pt modelId="{3F59435E-3F9C-4D4B-8749-67162BA7773D}" type="pres">
      <dgm:prSet presAssocID="{E3D3357D-707D-4AF3-B38C-431AA14D76C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EA23E32A-7CE1-4BBB-9A11-A5066B2FD441}" type="pres">
      <dgm:prSet presAssocID="{50C80217-1E27-49D0-9BE1-D25650D130C9}" presName="sibTrans" presStyleCnt="0"/>
      <dgm:spPr/>
    </dgm:pt>
    <dgm:pt modelId="{769E46CD-4F18-4170-A31D-F3966345DC65}" type="pres">
      <dgm:prSet presAssocID="{44F1646E-801D-4311-9BBD-E41FEC96D42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88A2AFD5-76F7-4108-AE24-80D4DDD003BE}" type="pres">
      <dgm:prSet presAssocID="{A5AEE021-05CF-4DCC-9DD0-AD216C1DFDE9}" presName="sibTrans" presStyleCnt="0"/>
      <dgm:spPr/>
    </dgm:pt>
    <dgm:pt modelId="{CED601AB-01FB-4887-A470-CA6C48EB8760}" type="pres">
      <dgm:prSet presAssocID="{AFC07866-7474-4242-A11F-3340F9A02A4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01B0BA6A-CBC7-44BA-9FF2-54A744A55572}" type="pres">
      <dgm:prSet presAssocID="{F437CBFD-2BCF-438E-A4E6-306CD7BFA111}" presName="sibTrans" presStyleCnt="0"/>
      <dgm:spPr/>
    </dgm:pt>
    <dgm:pt modelId="{F973414A-86D6-427C-8FF3-FAABDBDC8559}" type="pres">
      <dgm:prSet presAssocID="{D80F38B3-54AD-4300-8A0D-C1F680C1F17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9CBE9C1B-13BA-47C5-BC14-DE1B2BFF50FB}" type="presOf" srcId="{AFC07866-7474-4242-A11F-3340F9A02A4F}" destId="{CED601AB-01FB-4887-A470-CA6C48EB8760}" srcOrd="0" destOrd="0" presId="urn:microsoft.com/office/officeart/2005/8/layout/default"/>
    <dgm:cxn modelId="{38ADBCB1-3AD3-41C8-A833-406AD90F25B1}" type="presOf" srcId="{D80F38B3-54AD-4300-8A0D-C1F680C1F172}" destId="{F973414A-86D6-427C-8FF3-FAABDBDC8559}" srcOrd="0" destOrd="0" presId="urn:microsoft.com/office/officeart/2005/8/layout/default"/>
    <dgm:cxn modelId="{D9059B36-7440-4092-B185-4CB19DB7B44D}" srcId="{0FA440CA-ACD1-4974-A238-2362B2FA26B7}" destId="{E3D3357D-707D-4AF3-B38C-431AA14D76C1}" srcOrd="2" destOrd="0" parTransId="{01228842-42E4-40A0-91E1-3B87FB923BC7}" sibTransId="{50C80217-1E27-49D0-9BE1-D25650D130C9}"/>
    <dgm:cxn modelId="{C9C7089A-F011-419A-8340-A904BB75FB65}" srcId="{0FA440CA-ACD1-4974-A238-2362B2FA26B7}" destId="{B82BBA95-53A1-4577-B7CA-6EBAD040BC9C}" srcOrd="0" destOrd="0" parTransId="{59210670-60C9-45F2-B3EA-DD83A922D080}" sibTransId="{EC0535B1-28C1-409B-96A0-0B499C78D257}"/>
    <dgm:cxn modelId="{554D6B54-951E-4F7E-BD62-0AB9745487E0}" srcId="{0FA440CA-ACD1-4974-A238-2362B2FA26B7}" destId="{D80F38B3-54AD-4300-8A0D-C1F680C1F172}" srcOrd="5" destOrd="0" parTransId="{F1BA724A-CFC0-4614-8DE7-A909FE8A34DE}" sibTransId="{21F2A1A8-898E-47C1-A83B-365AF6BD607A}"/>
    <dgm:cxn modelId="{E262DC16-92A6-4506-8304-1D422D4C8657}" type="presOf" srcId="{E3D3357D-707D-4AF3-B38C-431AA14D76C1}" destId="{3F59435E-3F9C-4D4B-8749-67162BA7773D}" srcOrd="0" destOrd="0" presId="urn:microsoft.com/office/officeart/2005/8/layout/default"/>
    <dgm:cxn modelId="{91285269-CC6E-49C1-BC2F-D2BABD3053E0}" type="presOf" srcId="{44F1646E-801D-4311-9BBD-E41FEC96D426}" destId="{769E46CD-4F18-4170-A31D-F3966345DC65}" srcOrd="0" destOrd="0" presId="urn:microsoft.com/office/officeart/2005/8/layout/default"/>
    <dgm:cxn modelId="{B0042AFE-B8D3-4F10-B3A8-345F5DB1FC81}" srcId="{0FA440CA-ACD1-4974-A238-2362B2FA26B7}" destId="{AFC07866-7474-4242-A11F-3340F9A02A4F}" srcOrd="4" destOrd="0" parTransId="{E3FC278D-0BEE-41AC-9E5F-713B6337D763}" sibTransId="{F437CBFD-2BCF-438E-A4E6-306CD7BFA111}"/>
    <dgm:cxn modelId="{1CED7C1C-0FB4-490B-84FD-B8F040CA5888}" type="presOf" srcId="{B82BBA95-53A1-4577-B7CA-6EBAD040BC9C}" destId="{687045D5-DF99-4414-839E-873EB67533F0}" srcOrd="0" destOrd="0" presId="urn:microsoft.com/office/officeart/2005/8/layout/default"/>
    <dgm:cxn modelId="{FFDF915D-EEA0-457D-88BA-86AA1FEBBD5A}" type="presOf" srcId="{0FA440CA-ACD1-4974-A238-2362B2FA26B7}" destId="{E7D6E169-F8B4-42AD-B3B3-F1DB3B247975}" srcOrd="0" destOrd="0" presId="urn:microsoft.com/office/officeart/2005/8/layout/default"/>
    <dgm:cxn modelId="{363A8442-AFB0-4029-B1AB-92A86068122C}" type="presOf" srcId="{BBE6EE61-C1BB-4B6B-8588-3C6522957435}" destId="{C450A216-3E1C-4845-A803-C8942F3F4390}" srcOrd="0" destOrd="0" presId="urn:microsoft.com/office/officeart/2005/8/layout/default"/>
    <dgm:cxn modelId="{F58C1CCC-7C70-4D02-8867-7DC88694E5E4}" srcId="{0FA440CA-ACD1-4974-A238-2362B2FA26B7}" destId="{44F1646E-801D-4311-9BBD-E41FEC96D426}" srcOrd="3" destOrd="0" parTransId="{75DCF290-FF04-41DA-8978-8FAE925BA43E}" sibTransId="{A5AEE021-05CF-4DCC-9DD0-AD216C1DFDE9}"/>
    <dgm:cxn modelId="{AE23AC82-D81E-4E89-80A7-DE31B189227B}" srcId="{0FA440CA-ACD1-4974-A238-2362B2FA26B7}" destId="{BBE6EE61-C1BB-4B6B-8588-3C6522957435}" srcOrd="1" destOrd="0" parTransId="{F19B577F-57CA-45F7-B612-8A6226CE993A}" sibTransId="{0C13905B-0B6C-44F4-BB1D-B6686FA6F203}"/>
    <dgm:cxn modelId="{2E7ED1F9-4534-481C-A204-96C591348229}" type="presParOf" srcId="{E7D6E169-F8B4-42AD-B3B3-F1DB3B247975}" destId="{687045D5-DF99-4414-839E-873EB67533F0}" srcOrd="0" destOrd="0" presId="urn:microsoft.com/office/officeart/2005/8/layout/default"/>
    <dgm:cxn modelId="{77DAFDFC-360C-408C-8D4E-668CF0B5F604}" type="presParOf" srcId="{E7D6E169-F8B4-42AD-B3B3-F1DB3B247975}" destId="{82FAA6BE-C95D-4A60-8CC2-0E50D0213B48}" srcOrd="1" destOrd="0" presId="urn:microsoft.com/office/officeart/2005/8/layout/default"/>
    <dgm:cxn modelId="{2066FECA-1EA2-475D-AF2E-62D4E60DDB27}" type="presParOf" srcId="{E7D6E169-F8B4-42AD-B3B3-F1DB3B247975}" destId="{C450A216-3E1C-4845-A803-C8942F3F4390}" srcOrd="2" destOrd="0" presId="urn:microsoft.com/office/officeart/2005/8/layout/default"/>
    <dgm:cxn modelId="{0EF81A71-4B0A-46AE-8C95-699EF31EB96E}" type="presParOf" srcId="{E7D6E169-F8B4-42AD-B3B3-F1DB3B247975}" destId="{A6CBB95B-3573-47C9-93A8-B63C3FF0B9F4}" srcOrd="3" destOrd="0" presId="urn:microsoft.com/office/officeart/2005/8/layout/default"/>
    <dgm:cxn modelId="{D396D671-7AFA-4E5C-A382-84296081D87A}" type="presParOf" srcId="{E7D6E169-F8B4-42AD-B3B3-F1DB3B247975}" destId="{3F59435E-3F9C-4D4B-8749-67162BA7773D}" srcOrd="4" destOrd="0" presId="urn:microsoft.com/office/officeart/2005/8/layout/default"/>
    <dgm:cxn modelId="{9F9224C9-BA08-4B92-8050-8143899D8477}" type="presParOf" srcId="{E7D6E169-F8B4-42AD-B3B3-F1DB3B247975}" destId="{EA23E32A-7CE1-4BBB-9A11-A5066B2FD441}" srcOrd="5" destOrd="0" presId="urn:microsoft.com/office/officeart/2005/8/layout/default"/>
    <dgm:cxn modelId="{31EB1945-8EC4-454A-B5A5-0AE97D3B9DE2}" type="presParOf" srcId="{E7D6E169-F8B4-42AD-B3B3-F1DB3B247975}" destId="{769E46CD-4F18-4170-A31D-F3966345DC65}" srcOrd="6" destOrd="0" presId="urn:microsoft.com/office/officeart/2005/8/layout/default"/>
    <dgm:cxn modelId="{4BDA2920-2E3A-428A-93CB-24CB05B4C1F4}" type="presParOf" srcId="{E7D6E169-F8B4-42AD-B3B3-F1DB3B247975}" destId="{88A2AFD5-76F7-4108-AE24-80D4DDD003BE}" srcOrd="7" destOrd="0" presId="urn:microsoft.com/office/officeart/2005/8/layout/default"/>
    <dgm:cxn modelId="{132F3658-8B9D-462A-90D7-4E4988F4316A}" type="presParOf" srcId="{E7D6E169-F8B4-42AD-B3B3-F1DB3B247975}" destId="{CED601AB-01FB-4887-A470-CA6C48EB8760}" srcOrd="8" destOrd="0" presId="urn:microsoft.com/office/officeart/2005/8/layout/default"/>
    <dgm:cxn modelId="{D547CC26-1384-466C-B805-AC225F57803A}" type="presParOf" srcId="{E7D6E169-F8B4-42AD-B3B3-F1DB3B247975}" destId="{01B0BA6A-CBC7-44BA-9FF2-54A744A55572}" srcOrd="9" destOrd="0" presId="urn:microsoft.com/office/officeart/2005/8/layout/default"/>
    <dgm:cxn modelId="{FB07967C-FEFE-4F0E-932C-B2E53E47E8A5}" type="presParOf" srcId="{E7D6E169-F8B4-42AD-B3B3-F1DB3B247975}" destId="{F973414A-86D6-427C-8FF3-FAABDBDC855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9187BB5-D6F3-4F99-936B-D0FBDBD35C2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6A683C4F-B08F-45A6-8455-356AE584F9E8}">
      <dgm:prSet phldrT="[Tekst]" custT="1"/>
      <dgm:spPr/>
      <dgm:t>
        <a:bodyPr/>
        <a:lstStyle/>
        <a:p>
          <a:r>
            <a:rPr lang="nl-BE" sz="16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voor het kind</a:t>
          </a:r>
          <a:endParaRPr lang="nl-BE" sz="1600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70C9A1F9-B16B-4021-ABF5-6BDE3AC5496F}" type="parTrans" cxnId="{40CD8E76-AA92-4F7A-87C2-F8E5965DE145}">
      <dgm:prSet/>
      <dgm:spPr/>
      <dgm:t>
        <a:bodyPr/>
        <a:lstStyle/>
        <a:p>
          <a:endParaRPr lang="nl-BE"/>
        </a:p>
      </dgm:t>
    </dgm:pt>
    <dgm:pt modelId="{F7C5151F-1148-40D8-8227-FA835C362937}" type="sibTrans" cxnId="{40CD8E76-AA92-4F7A-87C2-F8E5965DE145}">
      <dgm:prSet/>
      <dgm:spPr/>
      <dgm:t>
        <a:bodyPr/>
        <a:lstStyle/>
        <a:p>
          <a:endParaRPr lang="nl-BE"/>
        </a:p>
      </dgm:t>
    </dgm:pt>
    <dgm:pt modelId="{2D04162F-A93A-49CB-BBAF-CF96EAB194D6}">
      <dgm:prSet phldrT="[Tekst]"/>
      <dgm:spPr/>
      <dgm:t>
        <a:bodyPr/>
        <a:lstStyle/>
        <a:p>
          <a:r>
            <a:rPr lang="nl-BE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probleemgedrag is verminderd/gekanaliseerd</a:t>
          </a:r>
          <a:endParaRPr lang="nl-BE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D62EB5CA-E252-49E1-9DFC-DEA678AEEA6F}" type="parTrans" cxnId="{87AD2554-AE2A-4FE2-B7D7-17E5C5505510}">
      <dgm:prSet/>
      <dgm:spPr/>
      <dgm:t>
        <a:bodyPr/>
        <a:lstStyle/>
        <a:p>
          <a:endParaRPr lang="nl-BE"/>
        </a:p>
      </dgm:t>
    </dgm:pt>
    <dgm:pt modelId="{6FFC82C6-3499-4C92-A9AD-ECFF6E06D55E}" type="sibTrans" cxnId="{87AD2554-AE2A-4FE2-B7D7-17E5C5505510}">
      <dgm:prSet/>
      <dgm:spPr/>
      <dgm:t>
        <a:bodyPr/>
        <a:lstStyle/>
        <a:p>
          <a:endParaRPr lang="nl-BE"/>
        </a:p>
      </dgm:t>
    </dgm:pt>
    <dgm:pt modelId="{0C7FA1E0-B256-47A2-B27B-EC7A5183FB70}">
      <dgm:prSet phldrT="[Tekst]"/>
      <dgm:spPr/>
      <dgm:t>
        <a:bodyPr/>
        <a:lstStyle/>
        <a:p>
          <a:r>
            <a:rPr lang="nl-BE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voelt zich beter in zijn vel in de groep, minder wisselingen in gedrag en stemming</a:t>
          </a:r>
          <a:endParaRPr lang="nl-BE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CD9D789E-6F6C-4D67-A76B-C6E6319FE3E9}" type="parTrans" cxnId="{2B9FA548-03DB-4124-9099-06FE4068B0A0}">
      <dgm:prSet/>
      <dgm:spPr/>
      <dgm:t>
        <a:bodyPr/>
        <a:lstStyle/>
        <a:p>
          <a:endParaRPr lang="nl-BE"/>
        </a:p>
      </dgm:t>
    </dgm:pt>
    <dgm:pt modelId="{9F02303A-A71B-4FB5-ADE8-10B35104F635}" type="sibTrans" cxnId="{2B9FA548-03DB-4124-9099-06FE4068B0A0}">
      <dgm:prSet/>
      <dgm:spPr/>
      <dgm:t>
        <a:bodyPr/>
        <a:lstStyle/>
        <a:p>
          <a:endParaRPr lang="nl-BE"/>
        </a:p>
      </dgm:t>
    </dgm:pt>
    <dgm:pt modelId="{C0AAD242-E642-4AC6-AFAA-2561D9A4EB01}">
      <dgm:prSet phldrT="[Tekst]" custT="1"/>
      <dgm:spPr/>
      <dgm:t>
        <a:bodyPr/>
        <a:lstStyle/>
        <a:p>
          <a:r>
            <a:rPr lang="nl-BE" sz="16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voor de andere kinderen</a:t>
          </a:r>
          <a:endParaRPr lang="nl-BE" sz="1600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619D8AD3-C744-44FE-8F9F-02A24B3975B7}" type="parTrans" cxnId="{AB2DAD29-16AF-4903-A175-99111EBD8B94}">
      <dgm:prSet/>
      <dgm:spPr/>
      <dgm:t>
        <a:bodyPr/>
        <a:lstStyle/>
        <a:p>
          <a:endParaRPr lang="nl-BE"/>
        </a:p>
      </dgm:t>
    </dgm:pt>
    <dgm:pt modelId="{87869691-D10A-4564-ACD1-3EA600D1477A}" type="sibTrans" cxnId="{AB2DAD29-16AF-4903-A175-99111EBD8B94}">
      <dgm:prSet/>
      <dgm:spPr/>
      <dgm:t>
        <a:bodyPr/>
        <a:lstStyle/>
        <a:p>
          <a:endParaRPr lang="nl-BE"/>
        </a:p>
      </dgm:t>
    </dgm:pt>
    <dgm:pt modelId="{2422049E-D4F7-464F-B61D-39DFAF2B8C8B}">
      <dgm:prSet phldrT="[Tekst]"/>
      <dgm:spPr/>
      <dgm:t>
        <a:bodyPr/>
        <a:lstStyle/>
        <a:p>
          <a:r>
            <a:rPr lang="nl-BE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positieve impact op groepsdynamiek: meer rust en veiligheid</a:t>
          </a:r>
          <a:endParaRPr lang="nl-BE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3E113ED2-AA2F-4D35-BD10-7E207FC3A50C}" type="parTrans" cxnId="{9E000F7E-0358-410D-916B-A2560BF5B211}">
      <dgm:prSet/>
      <dgm:spPr/>
      <dgm:t>
        <a:bodyPr/>
        <a:lstStyle/>
        <a:p>
          <a:endParaRPr lang="nl-BE"/>
        </a:p>
      </dgm:t>
    </dgm:pt>
    <dgm:pt modelId="{CC22343B-AEF1-4122-8A1D-B3F797D1E5F8}" type="sibTrans" cxnId="{9E000F7E-0358-410D-916B-A2560BF5B211}">
      <dgm:prSet/>
      <dgm:spPr/>
      <dgm:t>
        <a:bodyPr/>
        <a:lstStyle/>
        <a:p>
          <a:endParaRPr lang="nl-BE"/>
        </a:p>
      </dgm:t>
    </dgm:pt>
    <dgm:pt modelId="{4E498762-B2CB-407B-9D3E-799902635808}">
      <dgm:prSet phldrT="[Tekst]"/>
      <dgm:spPr/>
      <dgm:t>
        <a:bodyPr/>
        <a:lstStyle/>
        <a:p>
          <a:r>
            <a:rPr lang="nl-BE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aandacht gelijker verdeeld over de kinderen</a:t>
          </a:r>
          <a:endParaRPr lang="nl-BE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19311D5C-7802-454F-ACFF-4E6BFA0BC22D}" type="parTrans" cxnId="{3F992297-8594-4C30-9A34-FD74C2E972AA}">
      <dgm:prSet/>
      <dgm:spPr/>
      <dgm:t>
        <a:bodyPr/>
        <a:lstStyle/>
        <a:p>
          <a:endParaRPr lang="nl-BE"/>
        </a:p>
      </dgm:t>
    </dgm:pt>
    <dgm:pt modelId="{61650D0C-1EE0-475E-A52E-9FCF4F655F26}" type="sibTrans" cxnId="{3F992297-8594-4C30-9A34-FD74C2E972AA}">
      <dgm:prSet/>
      <dgm:spPr/>
      <dgm:t>
        <a:bodyPr/>
        <a:lstStyle/>
        <a:p>
          <a:endParaRPr lang="nl-BE"/>
        </a:p>
      </dgm:t>
    </dgm:pt>
    <dgm:pt modelId="{18A059A3-AE7A-49C5-99E3-C95FC90D3E2C}">
      <dgm:prSet phldrT="[Tekst]" custT="1"/>
      <dgm:spPr/>
      <dgm:t>
        <a:bodyPr/>
        <a:lstStyle/>
        <a:p>
          <a:r>
            <a:rPr lang="nl-BE" sz="16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voor de groepsbegeleiding</a:t>
          </a:r>
          <a:endParaRPr lang="nl-BE" sz="1600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A5096009-E632-4F84-892D-4E988F00E7B4}" type="parTrans" cxnId="{C212ED2C-7D46-4AC1-9999-C204BAB8E5F6}">
      <dgm:prSet/>
      <dgm:spPr/>
      <dgm:t>
        <a:bodyPr/>
        <a:lstStyle/>
        <a:p>
          <a:endParaRPr lang="nl-BE"/>
        </a:p>
      </dgm:t>
    </dgm:pt>
    <dgm:pt modelId="{53BE5793-2EC8-49D9-B718-07CBCD6214EB}" type="sibTrans" cxnId="{C212ED2C-7D46-4AC1-9999-C204BAB8E5F6}">
      <dgm:prSet/>
      <dgm:spPr/>
      <dgm:t>
        <a:bodyPr/>
        <a:lstStyle/>
        <a:p>
          <a:endParaRPr lang="nl-BE"/>
        </a:p>
      </dgm:t>
    </dgm:pt>
    <dgm:pt modelId="{2FF6EDFE-7105-4B77-ADE3-E787ACDC7862}">
      <dgm:prSet phldrT="[Tekst]"/>
      <dgm:spPr/>
      <dgm:t>
        <a:bodyPr/>
        <a:lstStyle/>
        <a:p>
          <a:r>
            <a:rPr lang="nl-BE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minder stress, meer energie</a:t>
          </a:r>
          <a:endParaRPr lang="nl-BE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B0EB4664-3466-46D6-8558-973472B52F7D}" type="parTrans" cxnId="{810801FF-2A3B-4BA1-8BDA-49698FEA3975}">
      <dgm:prSet/>
      <dgm:spPr/>
      <dgm:t>
        <a:bodyPr/>
        <a:lstStyle/>
        <a:p>
          <a:endParaRPr lang="nl-BE"/>
        </a:p>
      </dgm:t>
    </dgm:pt>
    <dgm:pt modelId="{50942D5A-AAEB-4535-AB55-DFCAEDD696F9}" type="sibTrans" cxnId="{810801FF-2A3B-4BA1-8BDA-49698FEA3975}">
      <dgm:prSet/>
      <dgm:spPr/>
      <dgm:t>
        <a:bodyPr/>
        <a:lstStyle/>
        <a:p>
          <a:endParaRPr lang="nl-BE"/>
        </a:p>
      </dgm:t>
    </dgm:pt>
    <dgm:pt modelId="{9465C981-6A81-41B2-A809-23059220DA18}">
      <dgm:prSet phldrT="[Tekst]"/>
      <dgm:spPr/>
      <dgm:t>
        <a:bodyPr/>
        <a:lstStyle/>
        <a:p>
          <a:r>
            <a:rPr lang="nl-BE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gevoel van het kind beter te begrijpen en te kunnen helpen</a:t>
          </a:r>
          <a:endParaRPr lang="nl-BE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33DB28C1-FF64-492E-A3B5-98052515D108}" type="parTrans" cxnId="{85625C39-8AD2-4D16-B120-59FCD85849CA}">
      <dgm:prSet/>
      <dgm:spPr/>
      <dgm:t>
        <a:bodyPr/>
        <a:lstStyle/>
        <a:p>
          <a:endParaRPr lang="nl-BE"/>
        </a:p>
      </dgm:t>
    </dgm:pt>
    <dgm:pt modelId="{D9D70CFC-CA72-494E-A3CE-A14EFDD1242D}" type="sibTrans" cxnId="{85625C39-8AD2-4D16-B120-59FCD85849CA}">
      <dgm:prSet/>
      <dgm:spPr/>
      <dgm:t>
        <a:bodyPr/>
        <a:lstStyle/>
        <a:p>
          <a:endParaRPr lang="nl-BE"/>
        </a:p>
      </dgm:t>
    </dgm:pt>
    <dgm:pt modelId="{EF0FD6D3-2AA6-401D-9FAB-BDC02BA0FBD7}">
      <dgm:prSet phldrT="[Tekst]"/>
      <dgm:spPr/>
      <dgm:t>
        <a:bodyPr/>
        <a:lstStyle/>
        <a:p>
          <a:r>
            <a:rPr lang="nl-BE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meegaander</a:t>
          </a:r>
          <a:endParaRPr lang="nl-BE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56359E89-C06F-4B3E-8F5E-B062209C8C72}" type="parTrans" cxnId="{1303F151-88A9-43A4-990B-3730003C4E48}">
      <dgm:prSet/>
      <dgm:spPr/>
      <dgm:t>
        <a:bodyPr/>
        <a:lstStyle/>
        <a:p>
          <a:endParaRPr lang="nl-BE"/>
        </a:p>
      </dgm:t>
    </dgm:pt>
    <dgm:pt modelId="{3D27D62C-418A-4BDE-A901-A3E28F07789D}" type="sibTrans" cxnId="{1303F151-88A9-43A4-990B-3730003C4E48}">
      <dgm:prSet/>
      <dgm:spPr/>
      <dgm:t>
        <a:bodyPr/>
        <a:lstStyle/>
        <a:p>
          <a:endParaRPr lang="nl-BE"/>
        </a:p>
      </dgm:t>
    </dgm:pt>
    <dgm:pt modelId="{D721053A-E42A-4B28-ADB9-305B26D01CBD}">
      <dgm:prSet phldrT="[Tekst]"/>
      <dgm:spPr/>
      <dgm:t>
        <a:bodyPr/>
        <a:lstStyle/>
        <a:p>
          <a:r>
            <a:rPr lang="nl-BE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betere leerbaarheid en focus</a:t>
          </a:r>
          <a:endParaRPr lang="nl-BE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F1ADF294-C9EF-4A1A-BB59-CDC714630464}" type="parTrans" cxnId="{33CC9166-7C46-4446-9922-9818CF25DC23}">
      <dgm:prSet/>
      <dgm:spPr/>
      <dgm:t>
        <a:bodyPr/>
        <a:lstStyle/>
        <a:p>
          <a:endParaRPr lang="nl-BE"/>
        </a:p>
      </dgm:t>
    </dgm:pt>
    <dgm:pt modelId="{01A6A168-6DE5-49FE-9AA9-5A3A2CCE2234}" type="sibTrans" cxnId="{33CC9166-7C46-4446-9922-9818CF25DC23}">
      <dgm:prSet/>
      <dgm:spPr/>
      <dgm:t>
        <a:bodyPr/>
        <a:lstStyle/>
        <a:p>
          <a:endParaRPr lang="nl-BE"/>
        </a:p>
      </dgm:t>
    </dgm:pt>
    <dgm:pt modelId="{54B8AE74-DB1D-4990-B4DD-C9578D96D5A7}">
      <dgm:prSet phldrT="[Tekst]"/>
      <dgm:spPr/>
      <dgm:t>
        <a:bodyPr/>
        <a:lstStyle/>
        <a:p>
          <a:r>
            <a:rPr lang="nl-BE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gerichter bezig zijn met materialen</a:t>
          </a:r>
          <a:endParaRPr lang="nl-BE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6180A037-9837-43A6-ABA6-913B034C96A2}" type="parTrans" cxnId="{C36282D3-C407-4899-8935-649935A7B786}">
      <dgm:prSet/>
      <dgm:spPr/>
      <dgm:t>
        <a:bodyPr/>
        <a:lstStyle/>
        <a:p>
          <a:endParaRPr lang="nl-BE"/>
        </a:p>
      </dgm:t>
    </dgm:pt>
    <dgm:pt modelId="{21DB4464-8783-427D-9610-C25D32C60444}" type="sibTrans" cxnId="{C36282D3-C407-4899-8935-649935A7B786}">
      <dgm:prSet/>
      <dgm:spPr/>
      <dgm:t>
        <a:bodyPr/>
        <a:lstStyle/>
        <a:p>
          <a:endParaRPr lang="nl-BE"/>
        </a:p>
      </dgm:t>
    </dgm:pt>
    <dgm:pt modelId="{6E6E2646-A8EA-47ED-ACD8-8607B60A1FB9}">
      <dgm:prSet phldrT="[Tekst]"/>
      <dgm:spPr/>
      <dgm:t>
        <a:bodyPr/>
        <a:lstStyle/>
        <a:p>
          <a:r>
            <a:rPr lang="nl-BE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meer tijd en ruimte om de aandacht over alle kinderen van de groep te verdelen</a:t>
          </a:r>
          <a:endParaRPr lang="nl-BE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78C9F337-1450-4884-AD60-020ED08D5EBB}" type="parTrans" cxnId="{AD01412B-8BDD-4BEE-BE94-0C7FC7FA5431}">
      <dgm:prSet/>
      <dgm:spPr/>
      <dgm:t>
        <a:bodyPr/>
        <a:lstStyle/>
        <a:p>
          <a:endParaRPr lang="nl-BE"/>
        </a:p>
      </dgm:t>
    </dgm:pt>
    <dgm:pt modelId="{30A467ED-EF6D-4AEB-AAE3-8CE0D720BAD2}" type="sibTrans" cxnId="{AD01412B-8BDD-4BEE-BE94-0C7FC7FA5431}">
      <dgm:prSet/>
      <dgm:spPr/>
      <dgm:t>
        <a:bodyPr/>
        <a:lstStyle/>
        <a:p>
          <a:endParaRPr lang="nl-BE"/>
        </a:p>
      </dgm:t>
    </dgm:pt>
    <dgm:pt modelId="{EB146B94-3CD1-466C-8030-AC5D331A1BCC}">
      <dgm:prSet phldrT="[Tekst]"/>
      <dgm:spPr/>
      <dgm:t>
        <a:bodyPr/>
        <a:lstStyle/>
        <a:p>
          <a:r>
            <a:rPr lang="nl-BE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vindt meer rust</a:t>
          </a:r>
          <a:endParaRPr lang="nl-BE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D5DA6F80-B682-4595-B84A-7104CFFFF164}" type="parTrans" cxnId="{552AD415-54D6-4275-8479-33F99323089A}">
      <dgm:prSet/>
      <dgm:spPr/>
      <dgm:t>
        <a:bodyPr/>
        <a:lstStyle/>
        <a:p>
          <a:endParaRPr lang="nl-BE"/>
        </a:p>
      </dgm:t>
    </dgm:pt>
    <dgm:pt modelId="{2264671E-A3D8-4A1C-B269-6B4E55172837}" type="sibTrans" cxnId="{552AD415-54D6-4275-8479-33F99323089A}">
      <dgm:prSet/>
      <dgm:spPr/>
      <dgm:t>
        <a:bodyPr/>
        <a:lstStyle/>
        <a:p>
          <a:endParaRPr lang="nl-BE"/>
        </a:p>
      </dgm:t>
    </dgm:pt>
    <dgm:pt modelId="{42E7F5E5-26ED-4481-A27D-E9960776974A}" type="pres">
      <dgm:prSet presAssocID="{B9187BB5-D6F3-4F99-936B-D0FBDBD35C2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429A0118-CD82-4F3A-9E19-BCD4D2CF959F}" type="pres">
      <dgm:prSet presAssocID="{6A683C4F-B08F-45A6-8455-356AE584F9E8}" presName="composite" presStyleCnt="0"/>
      <dgm:spPr/>
    </dgm:pt>
    <dgm:pt modelId="{17FD53BF-F459-41CC-9CE1-A1B38FE4B8A6}" type="pres">
      <dgm:prSet presAssocID="{6A683C4F-B08F-45A6-8455-356AE584F9E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7D93F958-56C9-41DB-A1E7-5568125C2828}" type="pres">
      <dgm:prSet presAssocID="{6A683C4F-B08F-45A6-8455-356AE584F9E8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35123E4F-43DE-49B5-9830-A3D616DE32A1}" type="pres">
      <dgm:prSet presAssocID="{F7C5151F-1148-40D8-8227-FA835C362937}" presName="space" presStyleCnt="0"/>
      <dgm:spPr/>
    </dgm:pt>
    <dgm:pt modelId="{D4B8FA10-3929-4F23-BC92-D18760C88274}" type="pres">
      <dgm:prSet presAssocID="{C0AAD242-E642-4AC6-AFAA-2561D9A4EB01}" presName="composite" presStyleCnt="0"/>
      <dgm:spPr/>
    </dgm:pt>
    <dgm:pt modelId="{959ADC4D-8273-47E4-A9B8-AADAC7D41B71}" type="pres">
      <dgm:prSet presAssocID="{C0AAD242-E642-4AC6-AFAA-2561D9A4EB0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5270C342-2D48-4446-8AD9-0449F3034A14}" type="pres">
      <dgm:prSet presAssocID="{C0AAD242-E642-4AC6-AFAA-2561D9A4EB01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604216DA-7671-48DE-A64D-D98DD3D69DAD}" type="pres">
      <dgm:prSet presAssocID="{87869691-D10A-4564-ACD1-3EA600D1477A}" presName="space" presStyleCnt="0"/>
      <dgm:spPr/>
    </dgm:pt>
    <dgm:pt modelId="{9D6A5714-7CA1-45C0-AEE4-F200D8CA7156}" type="pres">
      <dgm:prSet presAssocID="{18A059A3-AE7A-49C5-99E3-C95FC90D3E2C}" presName="composite" presStyleCnt="0"/>
      <dgm:spPr/>
    </dgm:pt>
    <dgm:pt modelId="{C1A340EC-18B0-4F8D-A4FA-FDDD68D43D4D}" type="pres">
      <dgm:prSet presAssocID="{18A059A3-AE7A-49C5-99E3-C95FC90D3E2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653C7CFA-37B9-43F6-8CA1-02AE7567CB5E}" type="pres">
      <dgm:prSet presAssocID="{18A059A3-AE7A-49C5-99E3-C95FC90D3E2C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494FBBFF-85E6-456D-BB94-C0F2D854B0DC}" type="presOf" srcId="{C0AAD242-E642-4AC6-AFAA-2561D9A4EB01}" destId="{959ADC4D-8273-47E4-A9B8-AADAC7D41B71}" srcOrd="0" destOrd="0" presId="urn:microsoft.com/office/officeart/2005/8/layout/hList1"/>
    <dgm:cxn modelId="{71471BF5-F80F-46DA-96A5-D411B44F5E8D}" type="presOf" srcId="{2FF6EDFE-7105-4B77-ADE3-E787ACDC7862}" destId="{653C7CFA-37B9-43F6-8CA1-02AE7567CB5E}" srcOrd="0" destOrd="0" presId="urn:microsoft.com/office/officeart/2005/8/layout/hList1"/>
    <dgm:cxn modelId="{D1BF7775-4854-4B6A-B967-42A10672961E}" type="presOf" srcId="{EF0FD6D3-2AA6-401D-9FAB-BDC02BA0FBD7}" destId="{7D93F958-56C9-41DB-A1E7-5568125C2828}" srcOrd="0" destOrd="2" presId="urn:microsoft.com/office/officeart/2005/8/layout/hList1"/>
    <dgm:cxn modelId="{33CC9166-7C46-4446-9922-9818CF25DC23}" srcId="{6A683C4F-B08F-45A6-8455-356AE584F9E8}" destId="{D721053A-E42A-4B28-ADB9-305B26D01CBD}" srcOrd="3" destOrd="0" parTransId="{F1ADF294-C9EF-4A1A-BB59-CDC714630464}" sibTransId="{01A6A168-6DE5-49FE-9AA9-5A3A2CCE2234}"/>
    <dgm:cxn modelId="{2291305F-D105-4DE1-8F11-F4896DC8C0B9}" type="presOf" srcId="{0C7FA1E0-B256-47A2-B27B-EC7A5183FB70}" destId="{7D93F958-56C9-41DB-A1E7-5568125C2828}" srcOrd="0" destOrd="1" presId="urn:microsoft.com/office/officeart/2005/8/layout/hList1"/>
    <dgm:cxn modelId="{87AD2554-AE2A-4FE2-B7D7-17E5C5505510}" srcId="{6A683C4F-B08F-45A6-8455-356AE584F9E8}" destId="{2D04162F-A93A-49CB-BBAF-CF96EAB194D6}" srcOrd="0" destOrd="0" parTransId="{D62EB5CA-E252-49E1-9DFC-DEA678AEEA6F}" sibTransId="{6FFC82C6-3499-4C92-A9AD-ECFF6E06D55E}"/>
    <dgm:cxn modelId="{AB2DAD29-16AF-4903-A175-99111EBD8B94}" srcId="{B9187BB5-D6F3-4F99-936B-D0FBDBD35C29}" destId="{C0AAD242-E642-4AC6-AFAA-2561D9A4EB01}" srcOrd="1" destOrd="0" parTransId="{619D8AD3-C744-44FE-8F9F-02A24B3975B7}" sibTransId="{87869691-D10A-4564-ACD1-3EA600D1477A}"/>
    <dgm:cxn modelId="{40CD8E76-AA92-4F7A-87C2-F8E5965DE145}" srcId="{B9187BB5-D6F3-4F99-936B-D0FBDBD35C29}" destId="{6A683C4F-B08F-45A6-8455-356AE584F9E8}" srcOrd="0" destOrd="0" parTransId="{70C9A1F9-B16B-4021-ABF5-6BDE3AC5496F}" sibTransId="{F7C5151F-1148-40D8-8227-FA835C362937}"/>
    <dgm:cxn modelId="{CF997455-CF9B-4D14-B20C-49EF6951C268}" type="presOf" srcId="{EB146B94-3CD1-466C-8030-AC5D331A1BCC}" destId="{7D93F958-56C9-41DB-A1E7-5568125C2828}" srcOrd="0" destOrd="5" presId="urn:microsoft.com/office/officeart/2005/8/layout/hList1"/>
    <dgm:cxn modelId="{CBB3D032-2317-4C89-8E7B-98B0E28B895F}" type="presOf" srcId="{54B8AE74-DB1D-4990-B4DD-C9578D96D5A7}" destId="{7D93F958-56C9-41DB-A1E7-5568125C2828}" srcOrd="0" destOrd="4" presId="urn:microsoft.com/office/officeart/2005/8/layout/hList1"/>
    <dgm:cxn modelId="{85625C39-8AD2-4D16-B120-59FCD85849CA}" srcId="{18A059A3-AE7A-49C5-99E3-C95FC90D3E2C}" destId="{9465C981-6A81-41B2-A809-23059220DA18}" srcOrd="1" destOrd="0" parTransId="{33DB28C1-FF64-492E-A3B5-98052515D108}" sibTransId="{D9D70CFC-CA72-494E-A3CE-A14EFDD1242D}"/>
    <dgm:cxn modelId="{1303F151-88A9-43A4-990B-3730003C4E48}" srcId="{6A683C4F-B08F-45A6-8455-356AE584F9E8}" destId="{EF0FD6D3-2AA6-401D-9FAB-BDC02BA0FBD7}" srcOrd="2" destOrd="0" parTransId="{56359E89-C06F-4B3E-8F5E-B062209C8C72}" sibTransId="{3D27D62C-418A-4BDE-A901-A3E28F07789D}"/>
    <dgm:cxn modelId="{F8F77022-BA98-4F93-9FCD-E1E0D32C8FC8}" type="presOf" srcId="{18A059A3-AE7A-49C5-99E3-C95FC90D3E2C}" destId="{C1A340EC-18B0-4F8D-A4FA-FDDD68D43D4D}" srcOrd="0" destOrd="0" presId="urn:microsoft.com/office/officeart/2005/8/layout/hList1"/>
    <dgm:cxn modelId="{3F992297-8594-4C30-9A34-FD74C2E972AA}" srcId="{C0AAD242-E642-4AC6-AFAA-2561D9A4EB01}" destId="{4E498762-B2CB-407B-9D3E-799902635808}" srcOrd="1" destOrd="0" parTransId="{19311D5C-7802-454F-ACFF-4E6BFA0BC22D}" sibTransId="{61650D0C-1EE0-475E-A52E-9FCF4F655F26}"/>
    <dgm:cxn modelId="{B4F541B4-5C5F-4A17-9008-26AD0DDFFBC8}" type="presOf" srcId="{6A683C4F-B08F-45A6-8455-356AE584F9E8}" destId="{17FD53BF-F459-41CC-9CE1-A1B38FE4B8A6}" srcOrd="0" destOrd="0" presId="urn:microsoft.com/office/officeart/2005/8/layout/hList1"/>
    <dgm:cxn modelId="{D761B4D0-A3A2-4DF1-83C5-76B1F20F836B}" type="presOf" srcId="{4E498762-B2CB-407B-9D3E-799902635808}" destId="{5270C342-2D48-4446-8AD9-0449F3034A14}" srcOrd="0" destOrd="1" presId="urn:microsoft.com/office/officeart/2005/8/layout/hList1"/>
    <dgm:cxn modelId="{1160EFD0-B45A-4145-B232-D304BEBB0BD2}" type="presOf" srcId="{6E6E2646-A8EA-47ED-ACD8-8607B60A1FB9}" destId="{653C7CFA-37B9-43F6-8CA1-02AE7567CB5E}" srcOrd="0" destOrd="2" presId="urn:microsoft.com/office/officeart/2005/8/layout/hList1"/>
    <dgm:cxn modelId="{85C3B9A1-ACE6-4098-86E4-B3EDBABCC005}" type="presOf" srcId="{D721053A-E42A-4B28-ADB9-305B26D01CBD}" destId="{7D93F958-56C9-41DB-A1E7-5568125C2828}" srcOrd="0" destOrd="3" presId="urn:microsoft.com/office/officeart/2005/8/layout/hList1"/>
    <dgm:cxn modelId="{BD92F139-6F99-4A09-A680-48E18606F7BC}" type="presOf" srcId="{9465C981-6A81-41B2-A809-23059220DA18}" destId="{653C7CFA-37B9-43F6-8CA1-02AE7567CB5E}" srcOrd="0" destOrd="1" presId="urn:microsoft.com/office/officeart/2005/8/layout/hList1"/>
    <dgm:cxn modelId="{8F17B009-72B4-4A11-AD3D-7A3D920DD214}" type="presOf" srcId="{2D04162F-A93A-49CB-BBAF-CF96EAB194D6}" destId="{7D93F958-56C9-41DB-A1E7-5568125C2828}" srcOrd="0" destOrd="0" presId="urn:microsoft.com/office/officeart/2005/8/layout/hList1"/>
    <dgm:cxn modelId="{C212ED2C-7D46-4AC1-9999-C204BAB8E5F6}" srcId="{B9187BB5-D6F3-4F99-936B-D0FBDBD35C29}" destId="{18A059A3-AE7A-49C5-99E3-C95FC90D3E2C}" srcOrd="2" destOrd="0" parTransId="{A5096009-E632-4F84-892D-4E988F00E7B4}" sibTransId="{53BE5793-2EC8-49D9-B718-07CBCD6214EB}"/>
    <dgm:cxn modelId="{810801FF-2A3B-4BA1-8BDA-49698FEA3975}" srcId="{18A059A3-AE7A-49C5-99E3-C95FC90D3E2C}" destId="{2FF6EDFE-7105-4B77-ADE3-E787ACDC7862}" srcOrd="0" destOrd="0" parTransId="{B0EB4664-3466-46D6-8558-973472B52F7D}" sibTransId="{50942D5A-AAEB-4535-AB55-DFCAEDD696F9}"/>
    <dgm:cxn modelId="{8CFF080E-ED76-4D6C-8840-46B64E55A01C}" type="presOf" srcId="{2422049E-D4F7-464F-B61D-39DFAF2B8C8B}" destId="{5270C342-2D48-4446-8AD9-0449F3034A14}" srcOrd="0" destOrd="0" presId="urn:microsoft.com/office/officeart/2005/8/layout/hList1"/>
    <dgm:cxn modelId="{C36282D3-C407-4899-8935-649935A7B786}" srcId="{6A683C4F-B08F-45A6-8455-356AE584F9E8}" destId="{54B8AE74-DB1D-4990-B4DD-C9578D96D5A7}" srcOrd="4" destOrd="0" parTransId="{6180A037-9837-43A6-ABA6-913B034C96A2}" sibTransId="{21DB4464-8783-427D-9610-C25D32C60444}"/>
    <dgm:cxn modelId="{552AD415-54D6-4275-8479-33F99323089A}" srcId="{6A683C4F-B08F-45A6-8455-356AE584F9E8}" destId="{EB146B94-3CD1-466C-8030-AC5D331A1BCC}" srcOrd="5" destOrd="0" parTransId="{D5DA6F80-B682-4595-B84A-7104CFFFF164}" sibTransId="{2264671E-A3D8-4A1C-B269-6B4E55172837}"/>
    <dgm:cxn modelId="{2B9FA548-03DB-4124-9099-06FE4068B0A0}" srcId="{6A683C4F-B08F-45A6-8455-356AE584F9E8}" destId="{0C7FA1E0-B256-47A2-B27B-EC7A5183FB70}" srcOrd="1" destOrd="0" parTransId="{CD9D789E-6F6C-4D67-A76B-C6E6319FE3E9}" sibTransId="{9F02303A-A71B-4FB5-ADE8-10B35104F635}"/>
    <dgm:cxn modelId="{9E000F7E-0358-410D-916B-A2560BF5B211}" srcId="{C0AAD242-E642-4AC6-AFAA-2561D9A4EB01}" destId="{2422049E-D4F7-464F-B61D-39DFAF2B8C8B}" srcOrd="0" destOrd="0" parTransId="{3E113ED2-AA2F-4D35-BD10-7E207FC3A50C}" sibTransId="{CC22343B-AEF1-4122-8A1D-B3F797D1E5F8}"/>
    <dgm:cxn modelId="{768C6C4E-7C3A-46A5-B07F-E021C244DC95}" type="presOf" srcId="{B9187BB5-D6F3-4F99-936B-D0FBDBD35C29}" destId="{42E7F5E5-26ED-4481-A27D-E9960776974A}" srcOrd="0" destOrd="0" presId="urn:microsoft.com/office/officeart/2005/8/layout/hList1"/>
    <dgm:cxn modelId="{AD01412B-8BDD-4BEE-BE94-0C7FC7FA5431}" srcId="{18A059A3-AE7A-49C5-99E3-C95FC90D3E2C}" destId="{6E6E2646-A8EA-47ED-ACD8-8607B60A1FB9}" srcOrd="2" destOrd="0" parTransId="{78C9F337-1450-4884-AD60-020ED08D5EBB}" sibTransId="{30A467ED-EF6D-4AEB-AAE3-8CE0D720BAD2}"/>
    <dgm:cxn modelId="{7E418E5E-2848-4A80-800B-B342C36D5AFD}" type="presParOf" srcId="{42E7F5E5-26ED-4481-A27D-E9960776974A}" destId="{429A0118-CD82-4F3A-9E19-BCD4D2CF959F}" srcOrd="0" destOrd="0" presId="urn:microsoft.com/office/officeart/2005/8/layout/hList1"/>
    <dgm:cxn modelId="{57C78235-83F0-42CF-ADAE-3A809001960D}" type="presParOf" srcId="{429A0118-CD82-4F3A-9E19-BCD4D2CF959F}" destId="{17FD53BF-F459-41CC-9CE1-A1B38FE4B8A6}" srcOrd="0" destOrd="0" presId="urn:microsoft.com/office/officeart/2005/8/layout/hList1"/>
    <dgm:cxn modelId="{6603FEA2-A99D-41A7-8F72-AF4FA3726DE6}" type="presParOf" srcId="{429A0118-CD82-4F3A-9E19-BCD4D2CF959F}" destId="{7D93F958-56C9-41DB-A1E7-5568125C2828}" srcOrd="1" destOrd="0" presId="urn:microsoft.com/office/officeart/2005/8/layout/hList1"/>
    <dgm:cxn modelId="{A48F55A2-E5FF-4448-A566-21A1AD08F06E}" type="presParOf" srcId="{42E7F5E5-26ED-4481-A27D-E9960776974A}" destId="{35123E4F-43DE-49B5-9830-A3D616DE32A1}" srcOrd="1" destOrd="0" presId="urn:microsoft.com/office/officeart/2005/8/layout/hList1"/>
    <dgm:cxn modelId="{C55A9632-3EF1-4633-BD2A-CF2ED9C3495F}" type="presParOf" srcId="{42E7F5E5-26ED-4481-A27D-E9960776974A}" destId="{D4B8FA10-3929-4F23-BC92-D18760C88274}" srcOrd="2" destOrd="0" presId="urn:microsoft.com/office/officeart/2005/8/layout/hList1"/>
    <dgm:cxn modelId="{2D524843-2100-4DB1-B3C4-53106729258E}" type="presParOf" srcId="{D4B8FA10-3929-4F23-BC92-D18760C88274}" destId="{959ADC4D-8273-47E4-A9B8-AADAC7D41B71}" srcOrd="0" destOrd="0" presId="urn:microsoft.com/office/officeart/2005/8/layout/hList1"/>
    <dgm:cxn modelId="{27C7D6C5-FAAA-4828-9DA6-6B9C0846E3BB}" type="presParOf" srcId="{D4B8FA10-3929-4F23-BC92-D18760C88274}" destId="{5270C342-2D48-4446-8AD9-0449F3034A14}" srcOrd="1" destOrd="0" presId="urn:microsoft.com/office/officeart/2005/8/layout/hList1"/>
    <dgm:cxn modelId="{B00DBB10-254A-45A9-A627-CAA223444799}" type="presParOf" srcId="{42E7F5E5-26ED-4481-A27D-E9960776974A}" destId="{604216DA-7671-48DE-A64D-D98DD3D69DAD}" srcOrd="3" destOrd="0" presId="urn:microsoft.com/office/officeart/2005/8/layout/hList1"/>
    <dgm:cxn modelId="{40512D42-DECC-4889-9CBC-B4ACA4E47118}" type="presParOf" srcId="{42E7F5E5-26ED-4481-A27D-E9960776974A}" destId="{9D6A5714-7CA1-45C0-AEE4-F200D8CA7156}" srcOrd="4" destOrd="0" presId="urn:microsoft.com/office/officeart/2005/8/layout/hList1"/>
    <dgm:cxn modelId="{53BA87CB-3224-472C-B13A-8A828BF27727}" type="presParOf" srcId="{9D6A5714-7CA1-45C0-AEE4-F200D8CA7156}" destId="{C1A340EC-18B0-4F8D-A4FA-FDDD68D43D4D}" srcOrd="0" destOrd="0" presId="urn:microsoft.com/office/officeart/2005/8/layout/hList1"/>
    <dgm:cxn modelId="{06762C74-DFAD-4700-AE5C-DE6F85D5FB3C}" type="presParOf" srcId="{9D6A5714-7CA1-45C0-AEE4-F200D8CA7156}" destId="{653C7CFA-37B9-43F6-8CA1-02AE7567CB5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179A2AE-824F-49BD-BC42-A2FDE0DC492C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8D5F5173-1423-4E3C-90CB-DCE6247DA243}">
      <dgm:prSet phldrT="[Tekst]" custT="1"/>
      <dgm:spPr>
        <a:ln>
          <a:solidFill>
            <a:schemeClr val="tx1"/>
          </a:solidFill>
        </a:ln>
      </dgm:spPr>
      <dgm:t>
        <a:bodyPr/>
        <a:lstStyle/>
        <a:p>
          <a:r>
            <a:rPr lang="nl-BE" sz="2000" i="1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bv. niet aan tafel willen komen om te eten</a:t>
          </a:r>
          <a:endParaRPr lang="nl-BE" sz="2000" i="1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A5A1B621-F66C-4A60-8689-9B1DE8ED0F19}" type="parTrans" cxnId="{96C39FAD-497B-4B02-834B-56C726E8C18D}">
      <dgm:prSet/>
      <dgm:spPr/>
      <dgm:t>
        <a:bodyPr/>
        <a:lstStyle/>
        <a:p>
          <a:endParaRPr lang="nl-BE"/>
        </a:p>
      </dgm:t>
    </dgm:pt>
    <dgm:pt modelId="{7E1BB61E-B3DF-4E7F-8589-1BB0CCB49A98}" type="sibTrans" cxnId="{96C39FAD-497B-4B02-834B-56C726E8C18D}">
      <dgm:prSet/>
      <dgm:spPr/>
      <dgm:t>
        <a:bodyPr/>
        <a:lstStyle/>
        <a:p>
          <a:endParaRPr lang="nl-BE"/>
        </a:p>
      </dgm:t>
    </dgm:pt>
    <dgm:pt modelId="{C2B231EA-2497-4033-8D7C-29F14CC75D41}">
      <dgm:prSet phldrT="[Tekst]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nl-BE" b="1" u="sng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cognitieve verklaring</a:t>
          </a:r>
          <a:endParaRPr lang="nl-BE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D28C849B-FA24-454C-8DF4-6C6E19264884}" type="parTrans" cxnId="{67391074-D745-4770-83FC-0C449C140F25}">
      <dgm:prSet/>
      <dgm:spPr/>
      <dgm:t>
        <a:bodyPr/>
        <a:lstStyle/>
        <a:p>
          <a:endParaRPr lang="nl-BE"/>
        </a:p>
      </dgm:t>
    </dgm:pt>
    <dgm:pt modelId="{25415DAE-5C75-47D0-A7DD-B93BB5EEB881}" type="sibTrans" cxnId="{67391074-D745-4770-83FC-0C449C140F25}">
      <dgm:prSet/>
      <dgm:spPr/>
      <dgm:t>
        <a:bodyPr/>
        <a:lstStyle/>
        <a:p>
          <a:endParaRPr lang="nl-BE"/>
        </a:p>
      </dgm:t>
    </dgm:pt>
    <dgm:pt modelId="{3FD45A68-D9B8-4643-A0B9-D4067494DD22}">
      <dgm:prSet phldrT="[Tekst]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nl-BE" b="1" u="sng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sensorische verklaring</a:t>
          </a:r>
          <a:endParaRPr lang="nl-BE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4A13721D-7413-45A5-8639-7A7861FCB37D}" type="parTrans" cxnId="{419FCC56-C126-4D32-A1C2-4A9BD1CD5DFD}">
      <dgm:prSet/>
      <dgm:spPr/>
      <dgm:t>
        <a:bodyPr/>
        <a:lstStyle/>
        <a:p>
          <a:endParaRPr lang="nl-BE"/>
        </a:p>
      </dgm:t>
    </dgm:pt>
    <dgm:pt modelId="{17C15557-169D-402E-BFA8-54D34E954FB4}" type="sibTrans" cxnId="{419FCC56-C126-4D32-A1C2-4A9BD1CD5DFD}">
      <dgm:prSet/>
      <dgm:spPr/>
      <dgm:t>
        <a:bodyPr/>
        <a:lstStyle/>
        <a:p>
          <a:endParaRPr lang="nl-BE"/>
        </a:p>
      </dgm:t>
    </dgm:pt>
    <dgm:pt modelId="{C1895DFC-E458-40B6-97A6-81EDF358ED7B}">
      <dgm:prSet phldrT="[Tekst]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nl-BE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CD1D329A-E3C8-49D5-9E74-B37193E42B84}" type="parTrans" cxnId="{F84BF347-606A-4AA8-8C52-002ADE0F8AF3}">
      <dgm:prSet/>
      <dgm:spPr/>
    </dgm:pt>
    <dgm:pt modelId="{CF67E861-D196-4D95-997B-4A567F616E00}" type="sibTrans" cxnId="{F84BF347-606A-4AA8-8C52-002ADE0F8AF3}">
      <dgm:prSet/>
      <dgm:spPr/>
    </dgm:pt>
    <dgm:pt modelId="{E9369DFF-19B8-43F6-8459-2C39FDBC1727}" type="pres">
      <dgm:prSet presAssocID="{8179A2AE-824F-49BD-BC42-A2FDE0DC492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nl-BE"/>
        </a:p>
      </dgm:t>
    </dgm:pt>
    <dgm:pt modelId="{98E4C549-40E8-49A6-AAF6-FD505A9B8AAB}" type="pres">
      <dgm:prSet presAssocID="{8D5F5173-1423-4E3C-90CB-DCE6247DA243}" presName="linNode" presStyleCnt="0"/>
      <dgm:spPr/>
    </dgm:pt>
    <dgm:pt modelId="{5678CA86-B0B1-4F9E-81B1-2F7F9DBF0705}" type="pres">
      <dgm:prSet presAssocID="{8D5F5173-1423-4E3C-90CB-DCE6247DA243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DF2B5D37-6DBA-4D7D-BE57-557285D36320}" type="pres">
      <dgm:prSet presAssocID="{8D5F5173-1423-4E3C-90CB-DCE6247DA243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47C3753E-5640-4BD6-B88D-D3D36EDD8861}" type="presOf" srcId="{3FD45A68-D9B8-4643-A0B9-D4067494DD22}" destId="{DF2B5D37-6DBA-4D7D-BE57-557285D36320}" srcOrd="0" destOrd="2" presId="urn:microsoft.com/office/officeart/2005/8/layout/vList6"/>
    <dgm:cxn modelId="{A3274E48-57BA-48B2-84C8-8BB30FCE97A8}" type="presOf" srcId="{8D5F5173-1423-4E3C-90CB-DCE6247DA243}" destId="{5678CA86-B0B1-4F9E-81B1-2F7F9DBF0705}" srcOrd="0" destOrd="0" presId="urn:microsoft.com/office/officeart/2005/8/layout/vList6"/>
    <dgm:cxn modelId="{96C39FAD-497B-4B02-834B-56C726E8C18D}" srcId="{8179A2AE-824F-49BD-BC42-A2FDE0DC492C}" destId="{8D5F5173-1423-4E3C-90CB-DCE6247DA243}" srcOrd="0" destOrd="0" parTransId="{A5A1B621-F66C-4A60-8689-9B1DE8ED0F19}" sibTransId="{7E1BB61E-B3DF-4E7F-8589-1BB0CCB49A98}"/>
    <dgm:cxn modelId="{872DB290-9228-4BF0-BEDB-0B9E567C494C}" type="presOf" srcId="{C2B231EA-2497-4033-8D7C-29F14CC75D41}" destId="{DF2B5D37-6DBA-4D7D-BE57-557285D36320}" srcOrd="0" destOrd="0" presId="urn:microsoft.com/office/officeart/2005/8/layout/vList6"/>
    <dgm:cxn modelId="{F84BF347-606A-4AA8-8C52-002ADE0F8AF3}" srcId="{8D5F5173-1423-4E3C-90CB-DCE6247DA243}" destId="{C1895DFC-E458-40B6-97A6-81EDF358ED7B}" srcOrd="1" destOrd="0" parTransId="{CD1D329A-E3C8-49D5-9E74-B37193E42B84}" sibTransId="{CF67E861-D196-4D95-997B-4A567F616E00}"/>
    <dgm:cxn modelId="{67391074-D745-4770-83FC-0C449C140F25}" srcId="{8D5F5173-1423-4E3C-90CB-DCE6247DA243}" destId="{C2B231EA-2497-4033-8D7C-29F14CC75D41}" srcOrd="0" destOrd="0" parTransId="{D28C849B-FA24-454C-8DF4-6C6E19264884}" sibTransId="{25415DAE-5C75-47D0-A7DD-B93BB5EEB881}"/>
    <dgm:cxn modelId="{3EBC7EF2-C3DD-4D38-9FAC-95B6DFC4A6D4}" type="presOf" srcId="{C1895DFC-E458-40B6-97A6-81EDF358ED7B}" destId="{DF2B5D37-6DBA-4D7D-BE57-557285D36320}" srcOrd="0" destOrd="1" presId="urn:microsoft.com/office/officeart/2005/8/layout/vList6"/>
    <dgm:cxn modelId="{D010A468-6ACF-4B75-8BE3-6417A1878A1A}" type="presOf" srcId="{8179A2AE-824F-49BD-BC42-A2FDE0DC492C}" destId="{E9369DFF-19B8-43F6-8459-2C39FDBC1727}" srcOrd="0" destOrd="0" presId="urn:microsoft.com/office/officeart/2005/8/layout/vList6"/>
    <dgm:cxn modelId="{419FCC56-C126-4D32-A1C2-4A9BD1CD5DFD}" srcId="{8D5F5173-1423-4E3C-90CB-DCE6247DA243}" destId="{3FD45A68-D9B8-4643-A0B9-D4067494DD22}" srcOrd="2" destOrd="0" parTransId="{4A13721D-7413-45A5-8639-7A7861FCB37D}" sibTransId="{17C15557-169D-402E-BFA8-54D34E954FB4}"/>
    <dgm:cxn modelId="{80A36E50-6A66-4E3C-901B-FC54466BCE60}" type="presParOf" srcId="{E9369DFF-19B8-43F6-8459-2C39FDBC1727}" destId="{98E4C549-40E8-49A6-AAF6-FD505A9B8AAB}" srcOrd="0" destOrd="0" presId="urn:microsoft.com/office/officeart/2005/8/layout/vList6"/>
    <dgm:cxn modelId="{1D7364D7-726E-40E6-8039-158F0AF602D5}" type="presParOf" srcId="{98E4C549-40E8-49A6-AAF6-FD505A9B8AAB}" destId="{5678CA86-B0B1-4F9E-81B1-2F7F9DBF0705}" srcOrd="0" destOrd="0" presId="urn:microsoft.com/office/officeart/2005/8/layout/vList6"/>
    <dgm:cxn modelId="{FD9F358B-F751-4D46-B52C-D7ECF033AE67}" type="presParOf" srcId="{98E4C549-40E8-49A6-AAF6-FD505A9B8AAB}" destId="{DF2B5D37-6DBA-4D7D-BE57-557285D3632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5F01491-5D34-45BE-842A-DA16829BA24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BD77D104-507C-4975-8348-47A2E9ACDDC5}">
      <dgm:prSet phldrT="[Tekst]"/>
      <dgm:spPr/>
      <dgm:t>
        <a:bodyPr/>
        <a:lstStyle/>
        <a:p>
          <a:r>
            <a:rPr lang="nl-BE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hypogevoelig</a:t>
          </a:r>
          <a:endParaRPr lang="nl-BE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B2200D86-9507-4168-8A03-6FA0018784D8}" type="parTrans" cxnId="{1D314B84-B3C0-44E3-A10C-72E876604F24}">
      <dgm:prSet/>
      <dgm:spPr/>
      <dgm:t>
        <a:bodyPr/>
        <a:lstStyle/>
        <a:p>
          <a:endParaRPr lang="nl-BE"/>
        </a:p>
      </dgm:t>
    </dgm:pt>
    <dgm:pt modelId="{541094EC-8CE1-4339-B586-C164198CF16B}" type="sibTrans" cxnId="{1D314B84-B3C0-44E3-A10C-72E876604F24}">
      <dgm:prSet/>
      <dgm:spPr/>
      <dgm:t>
        <a:bodyPr/>
        <a:lstStyle/>
        <a:p>
          <a:endParaRPr lang="nl-BE"/>
        </a:p>
      </dgm:t>
    </dgm:pt>
    <dgm:pt modelId="{8749A913-3A1E-494B-B53F-6C71FF557D69}">
      <dgm:prSet phldrT="[Tekst]"/>
      <dgm:spPr/>
      <dgm:t>
        <a:bodyPr/>
        <a:lstStyle/>
        <a:p>
          <a:r>
            <a:rPr lang="nl-BE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prikkelfilter werkt te hard</a:t>
          </a:r>
          <a:endParaRPr lang="nl-BE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1BBB43DD-6DFC-41D9-A2E4-A5ACFED570F5}" type="parTrans" cxnId="{A33BDD1C-4D5C-4B50-8E18-C62229338DD4}">
      <dgm:prSet/>
      <dgm:spPr/>
      <dgm:t>
        <a:bodyPr/>
        <a:lstStyle/>
        <a:p>
          <a:endParaRPr lang="nl-BE"/>
        </a:p>
      </dgm:t>
    </dgm:pt>
    <dgm:pt modelId="{56C471F9-A69D-4A18-8C1A-736FF239737D}" type="sibTrans" cxnId="{A33BDD1C-4D5C-4B50-8E18-C62229338DD4}">
      <dgm:prSet/>
      <dgm:spPr/>
      <dgm:t>
        <a:bodyPr/>
        <a:lstStyle/>
        <a:p>
          <a:endParaRPr lang="nl-BE"/>
        </a:p>
      </dgm:t>
    </dgm:pt>
    <dgm:pt modelId="{7B4F7D3C-6136-4B02-AFA5-B2B28DFD16AC}">
      <dgm:prSet phldrT="[Tekst]"/>
      <dgm:spPr/>
      <dgm:t>
        <a:bodyPr/>
        <a:lstStyle/>
        <a:p>
          <a:r>
            <a:rPr lang="nl-BE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hoge drempel</a:t>
          </a:r>
          <a:endParaRPr lang="nl-BE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5192933A-5277-4C94-95A3-6BB5F14CB5B6}" type="parTrans" cxnId="{E2C71B1A-8859-4066-9AE3-EE6FF57ECC64}">
      <dgm:prSet/>
      <dgm:spPr/>
      <dgm:t>
        <a:bodyPr/>
        <a:lstStyle/>
        <a:p>
          <a:endParaRPr lang="nl-BE"/>
        </a:p>
      </dgm:t>
    </dgm:pt>
    <dgm:pt modelId="{AF9BD9D9-BFCB-4AA0-911C-7AA35A364DD0}" type="sibTrans" cxnId="{E2C71B1A-8859-4066-9AE3-EE6FF57ECC64}">
      <dgm:prSet/>
      <dgm:spPr/>
      <dgm:t>
        <a:bodyPr/>
        <a:lstStyle/>
        <a:p>
          <a:endParaRPr lang="nl-BE"/>
        </a:p>
      </dgm:t>
    </dgm:pt>
    <dgm:pt modelId="{006AF5AB-7D35-492C-80F5-81A1B1CCF06C}">
      <dgm:prSet phldrT="[Tekst]"/>
      <dgm:spPr/>
      <dgm:t>
        <a:bodyPr/>
        <a:lstStyle/>
        <a:p>
          <a:r>
            <a:rPr lang="nl-BE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hypergevoelig</a:t>
          </a:r>
          <a:endParaRPr lang="nl-BE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586B2C88-B9A2-4ABC-85B9-7830DA624A96}" type="parTrans" cxnId="{688E7B0B-6FCB-468A-9F99-0C693F0FCCA0}">
      <dgm:prSet/>
      <dgm:spPr/>
      <dgm:t>
        <a:bodyPr/>
        <a:lstStyle/>
        <a:p>
          <a:endParaRPr lang="nl-BE"/>
        </a:p>
      </dgm:t>
    </dgm:pt>
    <dgm:pt modelId="{36100B27-806C-44B1-A467-C893A67759E0}" type="sibTrans" cxnId="{688E7B0B-6FCB-468A-9F99-0C693F0FCCA0}">
      <dgm:prSet/>
      <dgm:spPr/>
      <dgm:t>
        <a:bodyPr/>
        <a:lstStyle/>
        <a:p>
          <a:endParaRPr lang="nl-BE"/>
        </a:p>
      </dgm:t>
    </dgm:pt>
    <dgm:pt modelId="{B9A438CE-AFC4-4BFC-99F2-932AED9E72C7}">
      <dgm:prSet phldrT="[Tekst]"/>
      <dgm:spPr/>
      <dgm:t>
        <a:bodyPr/>
        <a:lstStyle/>
        <a:p>
          <a:r>
            <a:rPr lang="nl-BE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prikkelfilter werkt te weinig</a:t>
          </a:r>
          <a:endParaRPr lang="nl-BE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4DBB95AA-E948-4B0D-8537-59F6A3F0A19D}" type="parTrans" cxnId="{237B0ED9-B211-4F5F-BD03-09A606A1321E}">
      <dgm:prSet/>
      <dgm:spPr/>
      <dgm:t>
        <a:bodyPr/>
        <a:lstStyle/>
        <a:p>
          <a:endParaRPr lang="nl-BE"/>
        </a:p>
      </dgm:t>
    </dgm:pt>
    <dgm:pt modelId="{6DC9113B-58B2-4F33-AE4F-331AE133FD29}" type="sibTrans" cxnId="{237B0ED9-B211-4F5F-BD03-09A606A1321E}">
      <dgm:prSet/>
      <dgm:spPr/>
      <dgm:t>
        <a:bodyPr/>
        <a:lstStyle/>
        <a:p>
          <a:endParaRPr lang="nl-BE"/>
        </a:p>
      </dgm:t>
    </dgm:pt>
    <dgm:pt modelId="{F7F14591-FC9C-47EB-AF71-D241D51D1CA7}">
      <dgm:prSet phldrT="[Tekst]"/>
      <dgm:spPr/>
      <dgm:t>
        <a:bodyPr/>
        <a:lstStyle/>
        <a:p>
          <a:r>
            <a:rPr lang="nl-BE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lage drempel</a:t>
          </a:r>
          <a:endParaRPr lang="nl-BE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1FCC131F-7300-43EA-B822-774A9294DEF3}" type="parTrans" cxnId="{60DBC061-4980-44E8-8879-64C81ED22AF7}">
      <dgm:prSet/>
      <dgm:spPr/>
      <dgm:t>
        <a:bodyPr/>
        <a:lstStyle/>
        <a:p>
          <a:endParaRPr lang="nl-BE"/>
        </a:p>
      </dgm:t>
    </dgm:pt>
    <dgm:pt modelId="{D7F51340-2464-4255-9460-943E6FD8447B}" type="sibTrans" cxnId="{60DBC061-4980-44E8-8879-64C81ED22AF7}">
      <dgm:prSet/>
      <dgm:spPr/>
      <dgm:t>
        <a:bodyPr/>
        <a:lstStyle/>
        <a:p>
          <a:endParaRPr lang="nl-BE"/>
        </a:p>
      </dgm:t>
    </dgm:pt>
    <dgm:pt modelId="{0D8E8FF3-F502-4F76-8C60-E12C4A71CE2E}" type="pres">
      <dgm:prSet presAssocID="{15F01491-5D34-45BE-842A-DA16829BA24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B8471152-01DC-4733-A2F0-27E89F2E0203}" type="pres">
      <dgm:prSet presAssocID="{BD77D104-507C-4975-8348-47A2E9ACDDC5}" presName="composite" presStyleCnt="0"/>
      <dgm:spPr/>
    </dgm:pt>
    <dgm:pt modelId="{96F56D6F-72A3-4448-9C0F-3556AF5C151E}" type="pres">
      <dgm:prSet presAssocID="{BD77D104-507C-4975-8348-47A2E9ACDDC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4A8E399E-B7A2-4788-BC2B-975B0BA894DD}" type="pres">
      <dgm:prSet presAssocID="{BD77D104-507C-4975-8348-47A2E9ACDDC5}" presName="desTx" presStyleLbl="alignAccFollowNode1" presStyleIdx="0" presStyleCnt="2" custLinFactNeighborX="-6956" custLinFactNeighborY="717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534E5D27-2409-4B82-878C-9384D200FD52}" type="pres">
      <dgm:prSet presAssocID="{541094EC-8CE1-4339-B586-C164198CF16B}" presName="space" presStyleCnt="0"/>
      <dgm:spPr/>
    </dgm:pt>
    <dgm:pt modelId="{810A517C-324A-4C35-8ABD-A2B73AF6C714}" type="pres">
      <dgm:prSet presAssocID="{006AF5AB-7D35-492C-80F5-81A1B1CCF06C}" presName="composite" presStyleCnt="0"/>
      <dgm:spPr/>
    </dgm:pt>
    <dgm:pt modelId="{120FD4FD-ECB8-424E-A537-697E521F0A37}" type="pres">
      <dgm:prSet presAssocID="{006AF5AB-7D35-492C-80F5-81A1B1CCF06C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C14F6565-D037-4296-8A11-67F6A60716B3}" type="pres">
      <dgm:prSet presAssocID="{006AF5AB-7D35-492C-80F5-81A1B1CCF06C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3F63A515-F333-4EBD-AABB-35E9AF7DC12C}" type="presOf" srcId="{8749A913-3A1E-494B-B53F-6C71FF557D69}" destId="{4A8E399E-B7A2-4788-BC2B-975B0BA894DD}" srcOrd="0" destOrd="0" presId="urn:microsoft.com/office/officeart/2005/8/layout/hList1"/>
    <dgm:cxn modelId="{076AB284-D131-442B-9C95-C903F864CE42}" type="presOf" srcId="{006AF5AB-7D35-492C-80F5-81A1B1CCF06C}" destId="{120FD4FD-ECB8-424E-A537-697E521F0A37}" srcOrd="0" destOrd="0" presId="urn:microsoft.com/office/officeart/2005/8/layout/hList1"/>
    <dgm:cxn modelId="{A33BDD1C-4D5C-4B50-8E18-C62229338DD4}" srcId="{BD77D104-507C-4975-8348-47A2E9ACDDC5}" destId="{8749A913-3A1E-494B-B53F-6C71FF557D69}" srcOrd="0" destOrd="0" parTransId="{1BBB43DD-6DFC-41D9-A2E4-A5ACFED570F5}" sibTransId="{56C471F9-A69D-4A18-8C1A-736FF239737D}"/>
    <dgm:cxn modelId="{237B0ED9-B211-4F5F-BD03-09A606A1321E}" srcId="{006AF5AB-7D35-492C-80F5-81A1B1CCF06C}" destId="{B9A438CE-AFC4-4BFC-99F2-932AED9E72C7}" srcOrd="0" destOrd="0" parTransId="{4DBB95AA-E948-4B0D-8537-59F6A3F0A19D}" sibTransId="{6DC9113B-58B2-4F33-AE4F-331AE133FD29}"/>
    <dgm:cxn modelId="{60DBC061-4980-44E8-8879-64C81ED22AF7}" srcId="{006AF5AB-7D35-492C-80F5-81A1B1CCF06C}" destId="{F7F14591-FC9C-47EB-AF71-D241D51D1CA7}" srcOrd="1" destOrd="0" parTransId="{1FCC131F-7300-43EA-B822-774A9294DEF3}" sibTransId="{D7F51340-2464-4255-9460-943E6FD8447B}"/>
    <dgm:cxn modelId="{BB3BDB5E-8AD4-4C6A-B6A9-F21EFC72307E}" type="presOf" srcId="{7B4F7D3C-6136-4B02-AFA5-B2B28DFD16AC}" destId="{4A8E399E-B7A2-4788-BC2B-975B0BA894DD}" srcOrd="0" destOrd="1" presId="urn:microsoft.com/office/officeart/2005/8/layout/hList1"/>
    <dgm:cxn modelId="{688E7B0B-6FCB-468A-9F99-0C693F0FCCA0}" srcId="{15F01491-5D34-45BE-842A-DA16829BA244}" destId="{006AF5AB-7D35-492C-80F5-81A1B1CCF06C}" srcOrd="1" destOrd="0" parTransId="{586B2C88-B9A2-4ABC-85B9-7830DA624A96}" sibTransId="{36100B27-806C-44B1-A467-C893A67759E0}"/>
    <dgm:cxn modelId="{B6E09995-D886-4D96-AD98-08F870EFAFB2}" type="presOf" srcId="{15F01491-5D34-45BE-842A-DA16829BA244}" destId="{0D8E8FF3-F502-4F76-8C60-E12C4A71CE2E}" srcOrd="0" destOrd="0" presId="urn:microsoft.com/office/officeart/2005/8/layout/hList1"/>
    <dgm:cxn modelId="{E2C71B1A-8859-4066-9AE3-EE6FF57ECC64}" srcId="{BD77D104-507C-4975-8348-47A2E9ACDDC5}" destId="{7B4F7D3C-6136-4B02-AFA5-B2B28DFD16AC}" srcOrd="1" destOrd="0" parTransId="{5192933A-5277-4C94-95A3-6BB5F14CB5B6}" sibTransId="{AF9BD9D9-BFCB-4AA0-911C-7AA35A364DD0}"/>
    <dgm:cxn modelId="{8CD69C10-49E5-424C-A993-45F58AC56BC4}" type="presOf" srcId="{F7F14591-FC9C-47EB-AF71-D241D51D1CA7}" destId="{C14F6565-D037-4296-8A11-67F6A60716B3}" srcOrd="0" destOrd="1" presId="urn:microsoft.com/office/officeart/2005/8/layout/hList1"/>
    <dgm:cxn modelId="{8B6D0A6B-4480-46FA-A069-9BBDF7FA1464}" type="presOf" srcId="{B9A438CE-AFC4-4BFC-99F2-932AED9E72C7}" destId="{C14F6565-D037-4296-8A11-67F6A60716B3}" srcOrd="0" destOrd="0" presId="urn:microsoft.com/office/officeart/2005/8/layout/hList1"/>
    <dgm:cxn modelId="{61CCE0C3-608F-4CA0-8D61-2B4061DC723A}" type="presOf" srcId="{BD77D104-507C-4975-8348-47A2E9ACDDC5}" destId="{96F56D6F-72A3-4448-9C0F-3556AF5C151E}" srcOrd="0" destOrd="0" presId="urn:microsoft.com/office/officeart/2005/8/layout/hList1"/>
    <dgm:cxn modelId="{1D314B84-B3C0-44E3-A10C-72E876604F24}" srcId="{15F01491-5D34-45BE-842A-DA16829BA244}" destId="{BD77D104-507C-4975-8348-47A2E9ACDDC5}" srcOrd="0" destOrd="0" parTransId="{B2200D86-9507-4168-8A03-6FA0018784D8}" sibTransId="{541094EC-8CE1-4339-B586-C164198CF16B}"/>
    <dgm:cxn modelId="{CBBD9AFA-F494-4001-8CFF-1C753E5A6DBC}" type="presParOf" srcId="{0D8E8FF3-F502-4F76-8C60-E12C4A71CE2E}" destId="{B8471152-01DC-4733-A2F0-27E89F2E0203}" srcOrd="0" destOrd="0" presId="urn:microsoft.com/office/officeart/2005/8/layout/hList1"/>
    <dgm:cxn modelId="{DCDC1388-593B-4870-8B34-467C8823B3BB}" type="presParOf" srcId="{B8471152-01DC-4733-A2F0-27E89F2E0203}" destId="{96F56D6F-72A3-4448-9C0F-3556AF5C151E}" srcOrd="0" destOrd="0" presId="urn:microsoft.com/office/officeart/2005/8/layout/hList1"/>
    <dgm:cxn modelId="{3D290308-C261-40E4-8ABE-6DB8643D2E4B}" type="presParOf" srcId="{B8471152-01DC-4733-A2F0-27E89F2E0203}" destId="{4A8E399E-B7A2-4788-BC2B-975B0BA894DD}" srcOrd="1" destOrd="0" presId="urn:microsoft.com/office/officeart/2005/8/layout/hList1"/>
    <dgm:cxn modelId="{A231E561-0332-478C-8CBD-CA33890A9A94}" type="presParOf" srcId="{0D8E8FF3-F502-4F76-8C60-E12C4A71CE2E}" destId="{534E5D27-2409-4B82-878C-9384D200FD52}" srcOrd="1" destOrd="0" presId="urn:microsoft.com/office/officeart/2005/8/layout/hList1"/>
    <dgm:cxn modelId="{536B89EB-2659-4EDC-89F6-C08B3212A5EB}" type="presParOf" srcId="{0D8E8FF3-F502-4F76-8C60-E12C4A71CE2E}" destId="{810A517C-324A-4C35-8ABD-A2B73AF6C714}" srcOrd="2" destOrd="0" presId="urn:microsoft.com/office/officeart/2005/8/layout/hList1"/>
    <dgm:cxn modelId="{3D9A2BF8-8F68-4584-A924-3D0782706855}" type="presParOf" srcId="{810A517C-324A-4C35-8ABD-A2B73AF6C714}" destId="{120FD4FD-ECB8-424E-A537-697E521F0A37}" srcOrd="0" destOrd="0" presId="urn:microsoft.com/office/officeart/2005/8/layout/hList1"/>
    <dgm:cxn modelId="{018986DB-FC74-4508-8636-FBDE8180D0A9}" type="presParOf" srcId="{810A517C-324A-4C35-8ABD-A2B73AF6C714}" destId="{C14F6565-D037-4296-8A11-67F6A60716B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BEF3761-A26C-4706-A9CF-40ADD4206CD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AEA871AB-6FA3-4698-94F4-C59D4E54E7A0}">
      <dgm:prSet phldrT="[Tekst]"/>
      <dgm:spPr/>
      <dgm:t>
        <a:bodyPr/>
        <a:lstStyle/>
        <a:p>
          <a:r>
            <a:rPr lang="nl-BE" dirty="0" smtClean="0"/>
            <a:t>Autisme Centraal: Als de wereld anders aanvoelt					studiedagen Steven </a:t>
          </a:r>
          <a:r>
            <a:rPr lang="nl-BE" dirty="0" err="1" smtClean="0"/>
            <a:t>Degrieck</a:t>
          </a:r>
          <a:r>
            <a:rPr lang="nl-BE" dirty="0" smtClean="0"/>
            <a:t> Autisme Centraal		</a:t>
          </a:r>
          <a:endParaRPr lang="nl-BE" dirty="0"/>
        </a:p>
      </dgm:t>
    </dgm:pt>
    <dgm:pt modelId="{FA519E8B-CCED-433F-8BBC-9B28FDAFE051}" type="parTrans" cxnId="{1737EB92-F8AB-42C4-81F2-59BCB3ED94B2}">
      <dgm:prSet/>
      <dgm:spPr/>
      <dgm:t>
        <a:bodyPr/>
        <a:lstStyle/>
        <a:p>
          <a:endParaRPr lang="nl-BE"/>
        </a:p>
      </dgm:t>
    </dgm:pt>
    <dgm:pt modelId="{6BC89167-4FCC-4C07-92E0-2F460288B02A}" type="sibTrans" cxnId="{1737EB92-F8AB-42C4-81F2-59BCB3ED94B2}">
      <dgm:prSet/>
      <dgm:spPr/>
      <dgm:t>
        <a:bodyPr/>
        <a:lstStyle/>
        <a:p>
          <a:endParaRPr lang="nl-BE"/>
        </a:p>
      </dgm:t>
    </dgm:pt>
    <dgm:pt modelId="{21623660-F66A-41E0-BE0E-C8E43A40B6D7}">
      <dgm:prSet phldrT="[Tekst]"/>
      <dgm:spPr/>
      <dgm:t>
        <a:bodyPr/>
        <a:lstStyle/>
        <a:p>
          <a:r>
            <a:rPr lang="nl-BE" dirty="0" smtClean="0"/>
            <a:t>Autisme en zintuiglijke problemen							uitgeverij Boom</a:t>
          </a:r>
          <a:endParaRPr lang="nl-BE" dirty="0"/>
        </a:p>
      </dgm:t>
    </dgm:pt>
    <dgm:pt modelId="{17B4FAC5-102C-4B4B-8D08-A1B26E70BA30}" type="parTrans" cxnId="{892D4BFF-17B1-47C8-880D-3A4200A83038}">
      <dgm:prSet/>
      <dgm:spPr/>
      <dgm:t>
        <a:bodyPr/>
        <a:lstStyle/>
        <a:p>
          <a:endParaRPr lang="nl-BE"/>
        </a:p>
      </dgm:t>
    </dgm:pt>
    <dgm:pt modelId="{AA59DF0B-28A7-4197-B5F1-7EEB85A6290D}" type="sibTrans" cxnId="{892D4BFF-17B1-47C8-880D-3A4200A83038}">
      <dgm:prSet/>
      <dgm:spPr/>
      <dgm:t>
        <a:bodyPr/>
        <a:lstStyle/>
        <a:p>
          <a:endParaRPr lang="nl-BE"/>
        </a:p>
      </dgm:t>
    </dgm:pt>
    <dgm:pt modelId="{1600F2F3-CC84-4194-85B2-17DAC05092A6}">
      <dgm:prSet phldrT="[Tekst]"/>
      <dgm:spPr/>
      <dgm:t>
        <a:bodyPr/>
        <a:lstStyle/>
        <a:p>
          <a:r>
            <a:rPr lang="nl-BE" dirty="0" smtClean="0"/>
            <a:t>Wiebelen en friemelen in de klas/thuis						uitgeverij Pica</a:t>
          </a:r>
          <a:endParaRPr lang="nl-BE" dirty="0"/>
        </a:p>
      </dgm:t>
    </dgm:pt>
    <dgm:pt modelId="{5A3D2A83-9DDA-4708-AC33-2D851BD73CD1}" type="parTrans" cxnId="{696041F7-02E4-46B9-B56A-DD709F2EEF54}">
      <dgm:prSet/>
      <dgm:spPr/>
      <dgm:t>
        <a:bodyPr/>
        <a:lstStyle/>
        <a:p>
          <a:endParaRPr lang="nl-BE"/>
        </a:p>
      </dgm:t>
    </dgm:pt>
    <dgm:pt modelId="{AB197D5F-F2AD-41BE-A1A2-1B89B2A4E986}" type="sibTrans" cxnId="{696041F7-02E4-46B9-B56A-DD709F2EEF54}">
      <dgm:prSet/>
      <dgm:spPr/>
      <dgm:t>
        <a:bodyPr/>
        <a:lstStyle/>
        <a:p>
          <a:endParaRPr lang="nl-BE"/>
        </a:p>
      </dgm:t>
    </dgm:pt>
    <dgm:pt modelId="{15FE2CA6-700C-4565-8999-AE9F517B8ED6}">
      <dgm:prSet/>
      <dgm:spPr/>
      <dgm:t>
        <a:bodyPr/>
        <a:lstStyle/>
        <a:p>
          <a:r>
            <a:rPr lang="nl-BE" dirty="0" smtClean="0"/>
            <a:t>Uit de pas, omgaan met sensorische integratiestoornis bij kinderen			uitgeverij </a:t>
          </a:r>
          <a:r>
            <a:rPr lang="nl-BE" dirty="0" err="1" smtClean="0"/>
            <a:t>Nieuwezijds</a:t>
          </a:r>
          <a:endParaRPr lang="nl-BE" dirty="0"/>
        </a:p>
      </dgm:t>
    </dgm:pt>
    <dgm:pt modelId="{29B71D2B-FDBE-410D-825A-24F4A677A405}" type="parTrans" cxnId="{8EB4AAAE-51DD-4AE8-886E-A87CEEA02B89}">
      <dgm:prSet/>
      <dgm:spPr/>
      <dgm:t>
        <a:bodyPr/>
        <a:lstStyle/>
        <a:p>
          <a:endParaRPr lang="nl-BE"/>
        </a:p>
      </dgm:t>
    </dgm:pt>
    <dgm:pt modelId="{C55B4DBB-588C-4859-BFD9-21A6A378DA8A}" type="sibTrans" cxnId="{8EB4AAAE-51DD-4AE8-886E-A87CEEA02B89}">
      <dgm:prSet/>
      <dgm:spPr/>
      <dgm:t>
        <a:bodyPr/>
        <a:lstStyle/>
        <a:p>
          <a:endParaRPr lang="nl-BE"/>
        </a:p>
      </dgm:t>
    </dgm:pt>
    <dgm:pt modelId="{06550366-A79F-4955-8469-8F6FF21AECEA}">
      <dgm:prSet/>
      <dgm:spPr/>
      <dgm:t>
        <a:bodyPr/>
        <a:lstStyle/>
        <a:p>
          <a:r>
            <a:rPr lang="nl-BE" dirty="0" smtClean="0"/>
            <a:t>Met  plezier uit de pas, activiteiten voor kinderen met sensorische integratiestoornis	uitgeverij </a:t>
          </a:r>
          <a:r>
            <a:rPr lang="nl-BE" dirty="0" err="1" smtClean="0"/>
            <a:t>Nieuwezijds</a:t>
          </a:r>
          <a:endParaRPr lang="nl-BE" dirty="0"/>
        </a:p>
      </dgm:t>
    </dgm:pt>
    <dgm:pt modelId="{76FEB64A-88FC-41E3-87B7-EF5B8804C91F}" type="parTrans" cxnId="{AEBE52A8-4AEF-4389-954B-4EB4E17BD1BB}">
      <dgm:prSet/>
      <dgm:spPr/>
      <dgm:t>
        <a:bodyPr/>
        <a:lstStyle/>
        <a:p>
          <a:endParaRPr lang="nl-BE"/>
        </a:p>
      </dgm:t>
    </dgm:pt>
    <dgm:pt modelId="{D54665E8-8FEE-459C-97F9-366E6AFD6A96}" type="sibTrans" cxnId="{AEBE52A8-4AEF-4389-954B-4EB4E17BD1BB}">
      <dgm:prSet/>
      <dgm:spPr/>
      <dgm:t>
        <a:bodyPr/>
        <a:lstStyle/>
        <a:p>
          <a:endParaRPr lang="nl-BE"/>
        </a:p>
      </dgm:t>
    </dgm:pt>
    <dgm:pt modelId="{460EAA71-C479-4E89-A74E-CB2DA11E236E}" type="pres">
      <dgm:prSet presAssocID="{EBEF3761-A26C-4706-A9CF-40ADD4206CD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72FE6D7F-5C19-4298-9DE1-3A53BAF06617}" type="pres">
      <dgm:prSet presAssocID="{AEA871AB-6FA3-4698-94F4-C59D4E54E7A0}" presName="parentLin" presStyleCnt="0"/>
      <dgm:spPr/>
    </dgm:pt>
    <dgm:pt modelId="{B2C85D4D-B9BA-4CDB-B473-0364725A4465}" type="pres">
      <dgm:prSet presAssocID="{AEA871AB-6FA3-4698-94F4-C59D4E54E7A0}" presName="parentLeftMargin" presStyleLbl="node1" presStyleIdx="0" presStyleCnt="5"/>
      <dgm:spPr/>
      <dgm:t>
        <a:bodyPr/>
        <a:lstStyle/>
        <a:p>
          <a:endParaRPr lang="nl-BE"/>
        </a:p>
      </dgm:t>
    </dgm:pt>
    <dgm:pt modelId="{902EDCAC-44ED-4CE5-8859-CBED46159B17}" type="pres">
      <dgm:prSet presAssocID="{AEA871AB-6FA3-4698-94F4-C59D4E54E7A0}" presName="parentText" presStyleLbl="node1" presStyleIdx="0" presStyleCnt="5" custScaleX="142857" custScaleY="153712">
        <dgm:presLayoutVars>
          <dgm:chMax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6A3D56D5-5BCB-4D5E-84A5-787365DABF5A}" type="pres">
      <dgm:prSet presAssocID="{AEA871AB-6FA3-4698-94F4-C59D4E54E7A0}" presName="negativeSpace" presStyleCnt="0"/>
      <dgm:spPr/>
    </dgm:pt>
    <dgm:pt modelId="{DD60AE4E-6288-4C56-A59A-43064BCE5D55}" type="pres">
      <dgm:prSet presAssocID="{AEA871AB-6FA3-4698-94F4-C59D4E54E7A0}" presName="childText" presStyleLbl="conFgAcc1" presStyleIdx="0" presStyleCnt="5">
        <dgm:presLayoutVars>
          <dgm:bulletEnabled val="1"/>
        </dgm:presLayoutVars>
      </dgm:prSet>
      <dgm:spPr/>
    </dgm:pt>
    <dgm:pt modelId="{286B375D-5FE9-4841-9CFE-730560C75020}" type="pres">
      <dgm:prSet presAssocID="{6BC89167-4FCC-4C07-92E0-2F460288B02A}" presName="spaceBetweenRectangles" presStyleCnt="0"/>
      <dgm:spPr/>
    </dgm:pt>
    <dgm:pt modelId="{FBF5529D-8451-4306-9603-6D0EFCDE7605}" type="pres">
      <dgm:prSet presAssocID="{21623660-F66A-41E0-BE0E-C8E43A40B6D7}" presName="parentLin" presStyleCnt="0"/>
      <dgm:spPr/>
    </dgm:pt>
    <dgm:pt modelId="{C33A7497-D3F6-4AD3-A757-47FD8F0B56D5}" type="pres">
      <dgm:prSet presAssocID="{21623660-F66A-41E0-BE0E-C8E43A40B6D7}" presName="parentLeftMargin" presStyleLbl="node1" presStyleIdx="0" presStyleCnt="5"/>
      <dgm:spPr/>
      <dgm:t>
        <a:bodyPr/>
        <a:lstStyle/>
        <a:p>
          <a:endParaRPr lang="nl-BE"/>
        </a:p>
      </dgm:t>
    </dgm:pt>
    <dgm:pt modelId="{FE63F075-8959-46D0-B869-A78B0A92C06F}" type="pres">
      <dgm:prSet presAssocID="{21623660-F66A-41E0-BE0E-C8E43A40B6D7}" presName="parentText" presStyleLbl="node1" presStyleIdx="1" presStyleCnt="5" custScaleX="142857" custScaleY="154697">
        <dgm:presLayoutVars>
          <dgm:chMax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CCCB83CF-6DC6-4DB2-86D0-19918B839A21}" type="pres">
      <dgm:prSet presAssocID="{21623660-F66A-41E0-BE0E-C8E43A40B6D7}" presName="negativeSpace" presStyleCnt="0"/>
      <dgm:spPr/>
    </dgm:pt>
    <dgm:pt modelId="{BECC8E9F-88AC-444C-B606-CB1C45A4E953}" type="pres">
      <dgm:prSet presAssocID="{21623660-F66A-41E0-BE0E-C8E43A40B6D7}" presName="childText" presStyleLbl="conFgAcc1" presStyleIdx="1" presStyleCnt="5">
        <dgm:presLayoutVars>
          <dgm:bulletEnabled val="1"/>
        </dgm:presLayoutVars>
      </dgm:prSet>
      <dgm:spPr/>
    </dgm:pt>
    <dgm:pt modelId="{D0D1D693-5891-4095-9E30-00BCF60B091C}" type="pres">
      <dgm:prSet presAssocID="{AA59DF0B-28A7-4197-B5F1-7EEB85A6290D}" presName="spaceBetweenRectangles" presStyleCnt="0"/>
      <dgm:spPr/>
    </dgm:pt>
    <dgm:pt modelId="{AAEF3A49-BDA5-4AED-9D6A-2E6CA7F3601B}" type="pres">
      <dgm:prSet presAssocID="{1600F2F3-CC84-4194-85B2-17DAC05092A6}" presName="parentLin" presStyleCnt="0"/>
      <dgm:spPr/>
    </dgm:pt>
    <dgm:pt modelId="{D025577F-15CD-42DF-8714-C2DD7BCF943D}" type="pres">
      <dgm:prSet presAssocID="{1600F2F3-CC84-4194-85B2-17DAC05092A6}" presName="parentLeftMargin" presStyleLbl="node1" presStyleIdx="1" presStyleCnt="5"/>
      <dgm:spPr/>
      <dgm:t>
        <a:bodyPr/>
        <a:lstStyle/>
        <a:p>
          <a:endParaRPr lang="nl-BE"/>
        </a:p>
      </dgm:t>
    </dgm:pt>
    <dgm:pt modelId="{1D6B7124-B896-4365-B5C9-0BD76895FE61}" type="pres">
      <dgm:prSet presAssocID="{1600F2F3-CC84-4194-85B2-17DAC05092A6}" presName="parentText" presStyleLbl="node1" presStyleIdx="2" presStyleCnt="5" custScaleX="142857" custScaleY="164084">
        <dgm:presLayoutVars>
          <dgm:chMax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3E108AB3-7BA0-4B87-B54B-6AE77A0052DC}" type="pres">
      <dgm:prSet presAssocID="{1600F2F3-CC84-4194-85B2-17DAC05092A6}" presName="negativeSpace" presStyleCnt="0"/>
      <dgm:spPr/>
    </dgm:pt>
    <dgm:pt modelId="{875BBC29-0F8F-4F00-B007-F74D8925E0F3}" type="pres">
      <dgm:prSet presAssocID="{1600F2F3-CC84-4194-85B2-17DAC05092A6}" presName="childText" presStyleLbl="conFgAcc1" presStyleIdx="2" presStyleCnt="5">
        <dgm:presLayoutVars>
          <dgm:bulletEnabled val="1"/>
        </dgm:presLayoutVars>
      </dgm:prSet>
      <dgm:spPr/>
    </dgm:pt>
    <dgm:pt modelId="{76016CDA-F632-479C-9812-B2878F4F5BBD}" type="pres">
      <dgm:prSet presAssocID="{AB197D5F-F2AD-41BE-A1A2-1B89B2A4E986}" presName="spaceBetweenRectangles" presStyleCnt="0"/>
      <dgm:spPr/>
    </dgm:pt>
    <dgm:pt modelId="{6D990946-2E85-4B1E-91E9-1482890F348B}" type="pres">
      <dgm:prSet presAssocID="{15FE2CA6-700C-4565-8999-AE9F517B8ED6}" presName="parentLin" presStyleCnt="0"/>
      <dgm:spPr/>
    </dgm:pt>
    <dgm:pt modelId="{47AC0B70-1359-4793-AB39-03AB383B44A7}" type="pres">
      <dgm:prSet presAssocID="{15FE2CA6-700C-4565-8999-AE9F517B8ED6}" presName="parentLeftMargin" presStyleLbl="node1" presStyleIdx="2" presStyleCnt="5"/>
      <dgm:spPr/>
      <dgm:t>
        <a:bodyPr/>
        <a:lstStyle/>
        <a:p>
          <a:endParaRPr lang="nl-BE"/>
        </a:p>
      </dgm:t>
    </dgm:pt>
    <dgm:pt modelId="{FBB91516-AF10-4681-AE85-8F93AC754760}" type="pres">
      <dgm:prSet presAssocID="{15FE2CA6-700C-4565-8999-AE9F517B8ED6}" presName="parentText" presStyleLbl="node1" presStyleIdx="3" presStyleCnt="5" custScaleX="142857" custScaleY="157793">
        <dgm:presLayoutVars>
          <dgm:chMax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60E92C40-3F87-49EB-AFAF-E0DD1BB02A7C}" type="pres">
      <dgm:prSet presAssocID="{15FE2CA6-700C-4565-8999-AE9F517B8ED6}" presName="negativeSpace" presStyleCnt="0"/>
      <dgm:spPr/>
    </dgm:pt>
    <dgm:pt modelId="{EA92046F-E110-4D06-8575-63E7ED02E664}" type="pres">
      <dgm:prSet presAssocID="{15FE2CA6-700C-4565-8999-AE9F517B8ED6}" presName="childText" presStyleLbl="conFgAcc1" presStyleIdx="3" presStyleCnt="5">
        <dgm:presLayoutVars>
          <dgm:bulletEnabled val="1"/>
        </dgm:presLayoutVars>
      </dgm:prSet>
      <dgm:spPr/>
    </dgm:pt>
    <dgm:pt modelId="{5107416A-3840-465B-B6F3-650C192FA2A9}" type="pres">
      <dgm:prSet presAssocID="{C55B4DBB-588C-4859-BFD9-21A6A378DA8A}" presName="spaceBetweenRectangles" presStyleCnt="0"/>
      <dgm:spPr/>
    </dgm:pt>
    <dgm:pt modelId="{2AFEB38C-69D9-4D50-BC91-BA788FD0E1DB}" type="pres">
      <dgm:prSet presAssocID="{06550366-A79F-4955-8469-8F6FF21AECEA}" presName="parentLin" presStyleCnt="0"/>
      <dgm:spPr/>
    </dgm:pt>
    <dgm:pt modelId="{8619970C-C192-42FC-B157-7F052488EC94}" type="pres">
      <dgm:prSet presAssocID="{06550366-A79F-4955-8469-8F6FF21AECEA}" presName="parentLeftMargin" presStyleLbl="node1" presStyleIdx="3" presStyleCnt="5"/>
      <dgm:spPr/>
      <dgm:t>
        <a:bodyPr/>
        <a:lstStyle/>
        <a:p>
          <a:endParaRPr lang="nl-BE"/>
        </a:p>
      </dgm:t>
    </dgm:pt>
    <dgm:pt modelId="{99B87016-391A-44D2-BFAE-160F8AA10EAF}" type="pres">
      <dgm:prSet presAssocID="{06550366-A79F-4955-8469-8F6FF21AECEA}" presName="parentText" presStyleLbl="node1" presStyleIdx="4" presStyleCnt="5" custScaleX="142857" custScaleY="157895">
        <dgm:presLayoutVars>
          <dgm:chMax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594C07E4-D6EC-477D-AE1F-128015C7BD4C}" type="pres">
      <dgm:prSet presAssocID="{06550366-A79F-4955-8469-8F6FF21AECEA}" presName="negativeSpace" presStyleCnt="0"/>
      <dgm:spPr/>
    </dgm:pt>
    <dgm:pt modelId="{373491F1-01C1-4D25-9B6D-ADFFD2F09295}" type="pres">
      <dgm:prSet presAssocID="{06550366-A79F-4955-8469-8F6FF21AECEA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8EB4AAAE-51DD-4AE8-886E-A87CEEA02B89}" srcId="{EBEF3761-A26C-4706-A9CF-40ADD4206CDC}" destId="{15FE2CA6-700C-4565-8999-AE9F517B8ED6}" srcOrd="3" destOrd="0" parTransId="{29B71D2B-FDBE-410D-825A-24F4A677A405}" sibTransId="{C55B4DBB-588C-4859-BFD9-21A6A378DA8A}"/>
    <dgm:cxn modelId="{78ADB097-0074-47D3-BA49-F1146C1344C2}" type="presOf" srcId="{21623660-F66A-41E0-BE0E-C8E43A40B6D7}" destId="{FE63F075-8959-46D0-B869-A78B0A92C06F}" srcOrd="1" destOrd="0" presId="urn:microsoft.com/office/officeart/2005/8/layout/list1"/>
    <dgm:cxn modelId="{A6817CD8-C2DA-456A-9F78-29464BD938BC}" type="presOf" srcId="{1600F2F3-CC84-4194-85B2-17DAC05092A6}" destId="{1D6B7124-B896-4365-B5C9-0BD76895FE61}" srcOrd="1" destOrd="0" presId="urn:microsoft.com/office/officeart/2005/8/layout/list1"/>
    <dgm:cxn modelId="{AEBE52A8-4AEF-4389-954B-4EB4E17BD1BB}" srcId="{EBEF3761-A26C-4706-A9CF-40ADD4206CDC}" destId="{06550366-A79F-4955-8469-8F6FF21AECEA}" srcOrd="4" destOrd="0" parTransId="{76FEB64A-88FC-41E3-87B7-EF5B8804C91F}" sibTransId="{D54665E8-8FEE-459C-97F9-366E6AFD6A96}"/>
    <dgm:cxn modelId="{49DF70EF-90BD-4626-B637-9113143A4FEA}" type="presOf" srcId="{15FE2CA6-700C-4565-8999-AE9F517B8ED6}" destId="{FBB91516-AF10-4681-AE85-8F93AC754760}" srcOrd="1" destOrd="0" presId="urn:microsoft.com/office/officeart/2005/8/layout/list1"/>
    <dgm:cxn modelId="{7637D194-AB65-47D9-AD22-D7C113750A7B}" type="presOf" srcId="{06550366-A79F-4955-8469-8F6FF21AECEA}" destId="{8619970C-C192-42FC-B157-7F052488EC94}" srcOrd="0" destOrd="0" presId="urn:microsoft.com/office/officeart/2005/8/layout/list1"/>
    <dgm:cxn modelId="{DFAD334A-3C2E-4841-8F0F-46DC76E8E006}" type="presOf" srcId="{EBEF3761-A26C-4706-A9CF-40ADD4206CDC}" destId="{460EAA71-C479-4E89-A74E-CB2DA11E236E}" srcOrd="0" destOrd="0" presId="urn:microsoft.com/office/officeart/2005/8/layout/list1"/>
    <dgm:cxn modelId="{1737EB92-F8AB-42C4-81F2-59BCB3ED94B2}" srcId="{EBEF3761-A26C-4706-A9CF-40ADD4206CDC}" destId="{AEA871AB-6FA3-4698-94F4-C59D4E54E7A0}" srcOrd="0" destOrd="0" parTransId="{FA519E8B-CCED-433F-8BBC-9B28FDAFE051}" sibTransId="{6BC89167-4FCC-4C07-92E0-2F460288B02A}"/>
    <dgm:cxn modelId="{E603CBB6-0627-407F-94B7-A48F0104A374}" type="presOf" srcId="{AEA871AB-6FA3-4698-94F4-C59D4E54E7A0}" destId="{902EDCAC-44ED-4CE5-8859-CBED46159B17}" srcOrd="1" destOrd="0" presId="urn:microsoft.com/office/officeart/2005/8/layout/list1"/>
    <dgm:cxn modelId="{1CBEEBAD-76AC-40BF-803C-E93F8FF0C165}" type="presOf" srcId="{21623660-F66A-41E0-BE0E-C8E43A40B6D7}" destId="{C33A7497-D3F6-4AD3-A757-47FD8F0B56D5}" srcOrd="0" destOrd="0" presId="urn:microsoft.com/office/officeart/2005/8/layout/list1"/>
    <dgm:cxn modelId="{696041F7-02E4-46B9-B56A-DD709F2EEF54}" srcId="{EBEF3761-A26C-4706-A9CF-40ADD4206CDC}" destId="{1600F2F3-CC84-4194-85B2-17DAC05092A6}" srcOrd="2" destOrd="0" parTransId="{5A3D2A83-9DDA-4708-AC33-2D851BD73CD1}" sibTransId="{AB197D5F-F2AD-41BE-A1A2-1B89B2A4E986}"/>
    <dgm:cxn modelId="{C4EE632D-4D63-401F-B226-25AAF937AE19}" type="presOf" srcId="{AEA871AB-6FA3-4698-94F4-C59D4E54E7A0}" destId="{B2C85D4D-B9BA-4CDB-B473-0364725A4465}" srcOrd="0" destOrd="0" presId="urn:microsoft.com/office/officeart/2005/8/layout/list1"/>
    <dgm:cxn modelId="{D26FEEF2-098B-4C41-9B17-5860EE99AFEE}" type="presOf" srcId="{15FE2CA6-700C-4565-8999-AE9F517B8ED6}" destId="{47AC0B70-1359-4793-AB39-03AB383B44A7}" srcOrd="0" destOrd="0" presId="urn:microsoft.com/office/officeart/2005/8/layout/list1"/>
    <dgm:cxn modelId="{892D4BFF-17B1-47C8-880D-3A4200A83038}" srcId="{EBEF3761-A26C-4706-A9CF-40ADD4206CDC}" destId="{21623660-F66A-41E0-BE0E-C8E43A40B6D7}" srcOrd="1" destOrd="0" parTransId="{17B4FAC5-102C-4B4B-8D08-A1B26E70BA30}" sibTransId="{AA59DF0B-28A7-4197-B5F1-7EEB85A6290D}"/>
    <dgm:cxn modelId="{67430B16-3B32-49CD-B062-26F2003B62F3}" type="presOf" srcId="{06550366-A79F-4955-8469-8F6FF21AECEA}" destId="{99B87016-391A-44D2-BFAE-160F8AA10EAF}" srcOrd="1" destOrd="0" presId="urn:microsoft.com/office/officeart/2005/8/layout/list1"/>
    <dgm:cxn modelId="{1CFF84F0-8E5D-426B-A4B4-8CF07CCEEAD5}" type="presOf" srcId="{1600F2F3-CC84-4194-85B2-17DAC05092A6}" destId="{D025577F-15CD-42DF-8714-C2DD7BCF943D}" srcOrd="0" destOrd="0" presId="urn:microsoft.com/office/officeart/2005/8/layout/list1"/>
    <dgm:cxn modelId="{99BF2DF8-7E2B-4E73-924C-9C65F99BB966}" type="presParOf" srcId="{460EAA71-C479-4E89-A74E-CB2DA11E236E}" destId="{72FE6D7F-5C19-4298-9DE1-3A53BAF06617}" srcOrd="0" destOrd="0" presId="urn:microsoft.com/office/officeart/2005/8/layout/list1"/>
    <dgm:cxn modelId="{E73021FC-C935-4580-8E45-6354404ECBD7}" type="presParOf" srcId="{72FE6D7F-5C19-4298-9DE1-3A53BAF06617}" destId="{B2C85D4D-B9BA-4CDB-B473-0364725A4465}" srcOrd="0" destOrd="0" presId="urn:microsoft.com/office/officeart/2005/8/layout/list1"/>
    <dgm:cxn modelId="{005652DD-7614-40B2-9CE8-CA0D295A4831}" type="presParOf" srcId="{72FE6D7F-5C19-4298-9DE1-3A53BAF06617}" destId="{902EDCAC-44ED-4CE5-8859-CBED46159B17}" srcOrd="1" destOrd="0" presId="urn:microsoft.com/office/officeart/2005/8/layout/list1"/>
    <dgm:cxn modelId="{EB75293B-B000-4DB7-9632-9D97AAAF16C1}" type="presParOf" srcId="{460EAA71-C479-4E89-A74E-CB2DA11E236E}" destId="{6A3D56D5-5BCB-4D5E-84A5-787365DABF5A}" srcOrd="1" destOrd="0" presId="urn:microsoft.com/office/officeart/2005/8/layout/list1"/>
    <dgm:cxn modelId="{19DE8AF5-6D39-4A31-8932-1C4BBD6A2A05}" type="presParOf" srcId="{460EAA71-C479-4E89-A74E-CB2DA11E236E}" destId="{DD60AE4E-6288-4C56-A59A-43064BCE5D55}" srcOrd="2" destOrd="0" presId="urn:microsoft.com/office/officeart/2005/8/layout/list1"/>
    <dgm:cxn modelId="{2BF162D8-7CBB-4822-9C6E-B31FD9D48E59}" type="presParOf" srcId="{460EAA71-C479-4E89-A74E-CB2DA11E236E}" destId="{286B375D-5FE9-4841-9CFE-730560C75020}" srcOrd="3" destOrd="0" presId="urn:microsoft.com/office/officeart/2005/8/layout/list1"/>
    <dgm:cxn modelId="{E68B57DF-8CC9-4FA7-8EC6-9454A9055BE0}" type="presParOf" srcId="{460EAA71-C479-4E89-A74E-CB2DA11E236E}" destId="{FBF5529D-8451-4306-9603-6D0EFCDE7605}" srcOrd="4" destOrd="0" presId="urn:microsoft.com/office/officeart/2005/8/layout/list1"/>
    <dgm:cxn modelId="{23A9C098-929B-49A1-9C98-F24C8A057B88}" type="presParOf" srcId="{FBF5529D-8451-4306-9603-6D0EFCDE7605}" destId="{C33A7497-D3F6-4AD3-A757-47FD8F0B56D5}" srcOrd="0" destOrd="0" presId="urn:microsoft.com/office/officeart/2005/8/layout/list1"/>
    <dgm:cxn modelId="{B4254A93-0DFD-4206-9D42-01F1AA60362C}" type="presParOf" srcId="{FBF5529D-8451-4306-9603-6D0EFCDE7605}" destId="{FE63F075-8959-46D0-B869-A78B0A92C06F}" srcOrd="1" destOrd="0" presId="urn:microsoft.com/office/officeart/2005/8/layout/list1"/>
    <dgm:cxn modelId="{6D442304-F0B3-4AC9-A89B-2B181773958F}" type="presParOf" srcId="{460EAA71-C479-4E89-A74E-CB2DA11E236E}" destId="{CCCB83CF-6DC6-4DB2-86D0-19918B839A21}" srcOrd="5" destOrd="0" presId="urn:microsoft.com/office/officeart/2005/8/layout/list1"/>
    <dgm:cxn modelId="{6EB9327B-409C-46F7-8B52-52A92F1A0B1E}" type="presParOf" srcId="{460EAA71-C479-4E89-A74E-CB2DA11E236E}" destId="{BECC8E9F-88AC-444C-B606-CB1C45A4E953}" srcOrd="6" destOrd="0" presId="urn:microsoft.com/office/officeart/2005/8/layout/list1"/>
    <dgm:cxn modelId="{78B2C21E-79CA-4370-9A5C-3983432D8BB2}" type="presParOf" srcId="{460EAA71-C479-4E89-A74E-CB2DA11E236E}" destId="{D0D1D693-5891-4095-9E30-00BCF60B091C}" srcOrd="7" destOrd="0" presId="urn:microsoft.com/office/officeart/2005/8/layout/list1"/>
    <dgm:cxn modelId="{0EB2AEAE-2B57-4228-BA2B-032BD08F0C63}" type="presParOf" srcId="{460EAA71-C479-4E89-A74E-CB2DA11E236E}" destId="{AAEF3A49-BDA5-4AED-9D6A-2E6CA7F3601B}" srcOrd="8" destOrd="0" presId="urn:microsoft.com/office/officeart/2005/8/layout/list1"/>
    <dgm:cxn modelId="{EFB4630C-428C-44B2-9A0A-D5CC6607E54B}" type="presParOf" srcId="{AAEF3A49-BDA5-4AED-9D6A-2E6CA7F3601B}" destId="{D025577F-15CD-42DF-8714-C2DD7BCF943D}" srcOrd="0" destOrd="0" presId="urn:microsoft.com/office/officeart/2005/8/layout/list1"/>
    <dgm:cxn modelId="{5D5F884E-FB49-4AA3-8C52-BB7900AB826E}" type="presParOf" srcId="{AAEF3A49-BDA5-4AED-9D6A-2E6CA7F3601B}" destId="{1D6B7124-B896-4365-B5C9-0BD76895FE61}" srcOrd="1" destOrd="0" presId="urn:microsoft.com/office/officeart/2005/8/layout/list1"/>
    <dgm:cxn modelId="{831A2235-B162-4473-BFCD-5D3B9DD9D553}" type="presParOf" srcId="{460EAA71-C479-4E89-A74E-CB2DA11E236E}" destId="{3E108AB3-7BA0-4B87-B54B-6AE77A0052DC}" srcOrd="9" destOrd="0" presId="urn:microsoft.com/office/officeart/2005/8/layout/list1"/>
    <dgm:cxn modelId="{146C0F99-AA91-4D4D-BD82-4C06D3B1C32A}" type="presParOf" srcId="{460EAA71-C479-4E89-A74E-CB2DA11E236E}" destId="{875BBC29-0F8F-4F00-B007-F74D8925E0F3}" srcOrd="10" destOrd="0" presId="urn:microsoft.com/office/officeart/2005/8/layout/list1"/>
    <dgm:cxn modelId="{6B4B8FA0-A9EC-49C2-BCA7-FDE24E3AAD20}" type="presParOf" srcId="{460EAA71-C479-4E89-A74E-CB2DA11E236E}" destId="{76016CDA-F632-479C-9812-B2878F4F5BBD}" srcOrd="11" destOrd="0" presId="urn:microsoft.com/office/officeart/2005/8/layout/list1"/>
    <dgm:cxn modelId="{DB801730-C9F9-428E-807C-32546B801B0B}" type="presParOf" srcId="{460EAA71-C479-4E89-A74E-CB2DA11E236E}" destId="{6D990946-2E85-4B1E-91E9-1482890F348B}" srcOrd="12" destOrd="0" presId="urn:microsoft.com/office/officeart/2005/8/layout/list1"/>
    <dgm:cxn modelId="{C1560497-E5CC-4D0D-87BB-A65EE2BCD330}" type="presParOf" srcId="{6D990946-2E85-4B1E-91E9-1482890F348B}" destId="{47AC0B70-1359-4793-AB39-03AB383B44A7}" srcOrd="0" destOrd="0" presId="urn:microsoft.com/office/officeart/2005/8/layout/list1"/>
    <dgm:cxn modelId="{66E61EC4-7FBC-4E72-9DDE-4F7651889D85}" type="presParOf" srcId="{6D990946-2E85-4B1E-91E9-1482890F348B}" destId="{FBB91516-AF10-4681-AE85-8F93AC754760}" srcOrd="1" destOrd="0" presId="urn:microsoft.com/office/officeart/2005/8/layout/list1"/>
    <dgm:cxn modelId="{29C1439F-9BE6-4637-A179-E1F89956BAE9}" type="presParOf" srcId="{460EAA71-C479-4E89-A74E-CB2DA11E236E}" destId="{60E92C40-3F87-49EB-AFAF-E0DD1BB02A7C}" srcOrd="13" destOrd="0" presId="urn:microsoft.com/office/officeart/2005/8/layout/list1"/>
    <dgm:cxn modelId="{EE7EB5E6-E6BB-42C8-AB17-9AA304130744}" type="presParOf" srcId="{460EAA71-C479-4E89-A74E-CB2DA11E236E}" destId="{EA92046F-E110-4D06-8575-63E7ED02E664}" srcOrd="14" destOrd="0" presId="urn:microsoft.com/office/officeart/2005/8/layout/list1"/>
    <dgm:cxn modelId="{BDA9500A-DA04-4012-8C11-B4972267551D}" type="presParOf" srcId="{460EAA71-C479-4E89-A74E-CB2DA11E236E}" destId="{5107416A-3840-465B-B6F3-650C192FA2A9}" srcOrd="15" destOrd="0" presId="urn:microsoft.com/office/officeart/2005/8/layout/list1"/>
    <dgm:cxn modelId="{47DC80D3-1A60-43DD-9BEF-EA793E7AB686}" type="presParOf" srcId="{460EAA71-C479-4E89-A74E-CB2DA11E236E}" destId="{2AFEB38C-69D9-4D50-BC91-BA788FD0E1DB}" srcOrd="16" destOrd="0" presId="urn:microsoft.com/office/officeart/2005/8/layout/list1"/>
    <dgm:cxn modelId="{C9E25598-846A-40CA-B6C3-0D1116C1B824}" type="presParOf" srcId="{2AFEB38C-69D9-4D50-BC91-BA788FD0E1DB}" destId="{8619970C-C192-42FC-B157-7F052488EC94}" srcOrd="0" destOrd="0" presId="urn:microsoft.com/office/officeart/2005/8/layout/list1"/>
    <dgm:cxn modelId="{75556E62-B047-4617-AB18-82301C55288B}" type="presParOf" srcId="{2AFEB38C-69D9-4D50-BC91-BA788FD0E1DB}" destId="{99B87016-391A-44D2-BFAE-160F8AA10EAF}" srcOrd="1" destOrd="0" presId="urn:microsoft.com/office/officeart/2005/8/layout/list1"/>
    <dgm:cxn modelId="{26A1D3F2-D0A5-4A96-8663-9A0827BE8F8E}" type="presParOf" srcId="{460EAA71-C479-4E89-A74E-CB2DA11E236E}" destId="{594C07E4-D6EC-477D-AE1F-128015C7BD4C}" srcOrd="17" destOrd="0" presId="urn:microsoft.com/office/officeart/2005/8/layout/list1"/>
    <dgm:cxn modelId="{1E97E67C-6A2D-4E04-8611-813EEA656FB0}" type="presParOf" srcId="{460EAA71-C479-4E89-A74E-CB2DA11E236E}" destId="{373491F1-01C1-4D25-9B6D-ADFFD2F09295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B00859-D9E7-48A9-B279-36A6A7D09A12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D2A06049-BC19-46D6-997B-CB7BF4B40E4E}">
      <dgm:prSet phldrT="[Tekst]"/>
      <dgm:spPr/>
      <dgm:t>
        <a:bodyPr/>
        <a:lstStyle/>
        <a:p>
          <a:r>
            <a:rPr lang="nl-BE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Zintuigen geven prikkels door aan de hersenen</a:t>
          </a:r>
          <a:endParaRPr lang="nl-BE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1BEC2826-E255-4620-A4EC-D5FF5EA4623A}" type="parTrans" cxnId="{E1E93234-35CC-4653-B3D4-96C95B93C2BA}">
      <dgm:prSet/>
      <dgm:spPr/>
      <dgm:t>
        <a:bodyPr/>
        <a:lstStyle/>
        <a:p>
          <a:endParaRPr lang="nl-BE"/>
        </a:p>
      </dgm:t>
    </dgm:pt>
    <dgm:pt modelId="{C0CD350C-515A-47CB-BAB4-49D67D37FFBE}" type="sibTrans" cxnId="{E1E93234-35CC-4653-B3D4-96C95B93C2BA}">
      <dgm:prSet/>
      <dgm:spPr/>
      <dgm:t>
        <a:bodyPr/>
        <a:lstStyle/>
        <a:p>
          <a:endParaRPr lang="nl-BE"/>
        </a:p>
      </dgm:t>
    </dgm:pt>
    <dgm:pt modelId="{D54DFABC-52FD-415B-8B3C-D31CCE539ED1}">
      <dgm:prSet phldrT="[Tekst]"/>
      <dgm:spPr/>
      <dgm:t>
        <a:bodyPr/>
        <a:lstStyle/>
        <a:p>
          <a:r>
            <a:rPr lang="nl-BE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Hersenen verwerken de prikkels</a:t>
          </a:r>
          <a:endParaRPr lang="nl-BE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86896A7D-8812-4934-98D9-E22A3B62C2D5}" type="parTrans" cxnId="{60E8A67B-4609-4E62-92A5-5BC47C4365F1}">
      <dgm:prSet/>
      <dgm:spPr/>
      <dgm:t>
        <a:bodyPr/>
        <a:lstStyle/>
        <a:p>
          <a:endParaRPr lang="nl-BE"/>
        </a:p>
      </dgm:t>
    </dgm:pt>
    <dgm:pt modelId="{B65C08EE-9A17-4997-9BF2-24F3E4E0C6F7}" type="sibTrans" cxnId="{60E8A67B-4609-4E62-92A5-5BC47C4365F1}">
      <dgm:prSet/>
      <dgm:spPr/>
      <dgm:t>
        <a:bodyPr/>
        <a:lstStyle/>
        <a:p>
          <a:endParaRPr lang="nl-BE"/>
        </a:p>
      </dgm:t>
    </dgm:pt>
    <dgm:pt modelId="{80CFFF42-0D74-4B89-8FBA-0BBF8E34C5E7}">
      <dgm:prSet phldrT="[Tekst]"/>
      <dgm:spPr/>
      <dgm:t>
        <a:bodyPr/>
        <a:lstStyle/>
        <a:p>
          <a:r>
            <a:rPr lang="nl-BE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Prikkelfilter: waar geef ik prioriteit aan</a:t>
          </a:r>
          <a:r>
            <a:rPr lang="nl-BE" dirty="0" smtClean="0"/>
            <a:t>?</a:t>
          </a:r>
          <a:endParaRPr lang="nl-BE" dirty="0"/>
        </a:p>
      </dgm:t>
    </dgm:pt>
    <dgm:pt modelId="{0B923AEA-3F6B-435E-B0D1-5BF3684014E3}" type="parTrans" cxnId="{70038875-7683-440E-A181-B46421907B07}">
      <dgm:prSet/>
      <dgm:spPr/>
      <dgm:t>
        <a:bodyPr/>
        <a:lstStyle/>
        <a:p>
          <a:endParaRPr lang="nl-BE"/>
        </a:p>
      </dgm:t>
    </dgm:pt>
    <dgm:pt modelId="{C53982E5-806C-440C-BEE5-0BA15F418D5B}" type="sibTrans" cxnId="{70038875-7683-440E-A181-B46421907B07}">
      <dgm:prSet/>
      <dgm:spPr/>
      <dgm:t>
        <a:bodyPr/>
        <a:lstStyle/>
        <a:p>
          <a:endParaRPr lang="nl-BE"/>
        </a:p>
      </dgm:t>
    </dgm:pt>
    <dgm:pt modelId="{33D1712C-B89C-4DC8-A680-C8C151DF68B2}">
      <dgm:prSet phldrT="[Tekst]"/>
      <dgm:spPr/>
      <dgm:t>
        <a:bodyPr/>
        <a:lstStyle/>
        <a:p>
          <a:r>
            <a:rPr lang="nl-BE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Er volgt wel of niet een reactie</a:t>
          </a:r>
          <a:endParaRPr lang="nl-BE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32ED7F7F-B589-4210-8940-13D2808E9486}" type="parTrans" cxnId="{3F4E1F5C-A07E-4BF7-9F7D-84A9B4B8EFBF}">
      <dgm:prSet/>
      <dgm:spPr/>
      <dgm:t>
        <a:bodyPr/>
        <a:lstStyle/>
        <a:p>
          <a:endParaRPr lang="nl-BE"/>
        </a:p>
      </dgm:t>
    </dgm:pt>
    <dgm:pt modelId="{71C60365-BA06-4C17-BD1C-CA653BB6DA7E}" type="sibTrans" cxnId="{3F4E1F5C-A07E-4BF7-9F7D-84A9B4B8EFBF}">
      <dgm:prSet/>
      <dgm:spPr/>
      <dgm:t>
        <a:bodyPr/>
        <a:lstStyle/>
        <a:p>
          <a:endParaRPr lang="nl-BE"/>
        </a:p>
      </dgm:t>
    </dgm:pt>
    <dgm:pt modelId="{835D1EBE-10B0-405F-8B26-F14E297C4543}" type="pres">
      <dgm:prSet presAssocID="{BAB00859-D9E7-48A9-B279-36A6A7D09A1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nl-BE"/>
        </a:p>
      </dgm:t>
    </dgm:pt>
    <dgm:pt modelId="{20E0FCBE-13EF-45AC-977F-2CDC54DA3901}" type="pres">
      <dgm:prSet presAssocID="{D2A06049-BC19-46D6-997B-CB7BF4B40E4E}" presName="composite" presStyleCnt="0"/>
      <dgm:spPr/>
    </dgm:pt>
    <dgm:pt modelId="{DC6432C6-8526-44EF-901C-BDCCEEA1A6A7}" type="pres">
      <dgm:prSet presAssocID="{D2A06049-BC19-46D6-997B-CB7BF4B40E4E}" presName="bentUpArrow1" presStyleLbl="alignImgPlace1" presStyleIdx="0" presStyleCnt="2"/>
      <dgm:spPr/>
    </dgm:pt>
    <dgm:pt modelId="{B315EAB0-0B7C-4DFD-8872-D41149FCE33E}" type="pres">
      <dgm:prSet presAssocID="{D2A06049-BC19-46D6-997B-CB7BF4B40E4E}" presName="ParentText" presStyleLbl="node1" presStyleIdx="0" presStyleCnt="3" custLinFactNeighborX="-70" custLinFactNeighborY="-188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CFC89426-7063-4123-BA3D-19E4731D657B}" type="pres">
      <dgm:prSet presAssocID="{D2A06049-BC19-46D6-997B-CB7BF4B40E4E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37DB7B5D-78D5-4FEB-B848-EF6D2397BFAC}" type="pres">
      <dgm:prSet presAssocID="{C0CD350C-515A-47CB-BAB4-49D67D37FFBE}" presName="sibTrans" presStyleCnt="0"/>
      <dgm:spPr/>
    </dgm:pt>
    <dgm:pt modelId="{005E146D-C0F3-4EB9-9095-933E5E2A1337}" type="pres">
      <dgm:prSet presAssocID="{D54DFABC-52FD-415B-8B3C-D31CCE539ED1}" presName="composite" presStyleCnt="0"/>
      <dgm:spPr/>
    </dgm:pt>
    <dgm:pt modelId="{EB402179-A719-4BCA-AB14-AAF44CED719B}" type="pres">
      <dgm:prSet presAssocID="{D54DFABC-52FD-415B-8B3C-D31CCE539ED1}" presName="bentUpArrow1" presStyleLbl="alignImgPlace1" presStyleIdx="1" presStyleCnt="2"/>
      <dgm:spPr/>
    </dgm:pt>
    <dgm:pt modelId="{544614C2-3762-4B02-A621-0C635DFCB886}" type="pres">
      <dgm:prSet presAssocID="{D54DFABC-52FD-415B-8B3C-D31CCE539ED1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0DB59C89-830A-4DAF-B13A-EF3B6CC30A99}" type="pres">
      <dgm:prSet presAssocID="{D54DFABC-52FD-415B-8B3C-D31CCE539ED1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E7151F7D-3CA3-4FC9-A527-B521F7CC7006}" type="pres">
      <dgm:prSet presAssocID="{B65C08EE-9A17-4997-9BF2-24F3E4E0C6F7}" presName="sibTrans" presStyleCnt="0"/>
      <dgm:spPr/>
    </dgm:pt>
    <dgm:pt modelId="{ABC14768-5EBA-44B2-B82E-64F19621897B}" type="pres">
      <dgm:prSet presAssocID="{33D1712C-B89C-4DC8-A680-C8C151DF68B2}" presName="composite" presStyleCnt="0"/>
      <dgm:spPr/>
    </dgm:pt>
    <dgm:pt modelId="{570BFE8C-30B3-4225-B151-28737669B729}" type="pres">
      <dgm:prSet presAssocID="{33D1712C-B89C-4DC8-A680-C8C151DF68B2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EBA0D1EE-E0F2-423B-8546-8B3B38DC538F}" type="presOf" srcId="{BAB00859-D9E7-48A9-B279-36A6A7D09A12}" destId="{835D1EBE-10B0-405F-8B26-F14E297C4543}" srcOrd="0" destOrd="0" presId="urn:microsoft.com/office/officeart/2005/8/layout/StepDownProcess"/>
    <dgm:cxn modelId="{86A36343-D648-47F1-B726-B474CDDCD067}" type="presOf" srcId="{D54DFABC-52FD-415B-8B3C-D31CCE539ED1}" destId="{544614C2-3762-4B02-A621-0C635DFCB886}" srcOrd="0" destOrd="0" presId="urn:microsoft.com/office/officeart/2005/8/layout/StepDownProcess"/>
    <dgm:cxn modelId="{E1E93234-35CC-4653-B3D4-96C95B93C2BA}" srcId="{BAB00859-D9E7-48A9-B279-36A6A7D09A12}" destId="{D2A06049-BC19-46D6-997B-CB7BF4B40E4E}" srcOrd="0" destOrd="0" parTransId="{1BEC2826-E255-4620-A4EC-D5FF5EA4623A}" sibTransId="{C0CD350C-515A-47CB-BAB4-49D67D37FFBE}"/>
    <dgm:cxn modelId="{3FC05C04-CB8E-44A7-8CBA-B2B85A020428}" type="presOf" srcId="{80CFFF42-0D74-4B89-8FBA-0BBF8E34C5E7}" destId="{0DB59C89-830A-4DAF-B13A-EF3B6CC30A99}" srcOrd="0" destOrd="0" presId="urn:microsoft.com/office/officeart/2005/8/layout/StepDownProcess"/>
    <dgm:cxn modelId="{70038875-7683-440E-A181-B46421907B07}" srcId="{D54DFABC-52FD-415B-8B3C-D31CCE539ED1}" destId="{80CFFF42-0D74-4B89-8FBA-0BBF8E34C5E7}" srcOrd="0" destOrd="0" parTransId="{0B923AEA-3F6B-435E-B0D1-5BF3684014E3}" sibTransId="{C53982E5-806C-440C-BEE5-0BA15F418D5B}"/>
    <dgm:cxn modelId="{5FD42D54-6D35-4ECE-B00D-CD02D59D9355}" type="presOf" srcId="{33D1712C-B89C-4DC8-A680-C8C151DF68B2}" destId="{570BFE8C-30B3-4225-B151-28737669B729}" srcOrd="0" destOrd="0" presId="urn:microsoft.com/office/officeart/2005/8/layout/StepDownProcess"/>
    <dgm:cxn modelId="{3F4E1F5C-A07E-4BF7-9F7D-84A9B4B8EFBF}" srcId="{BAB00859-D9E7-48A9-B279-36A6A7D09A12}" destId="{33D1712C-B89C-4DC8-A680-C8C151DF68B2}" srcOrd="2" destOrd="0" parTransId="{32ED7F7F-B589-4210-8940-13D2808E9486}" sibTransId="{71C60365-BA06-4C17-BD1C-CA653BB6DA7E}"/>
    <dgm:cxn modelId="{B159A272-E412-4D9D-ACAD-FE839AA40725}" type="presOf" srcId="{D2A06049-BC19-46D6-997B-CB7BF4B40E4E}" destId="{B315EAB0-0B7C-4DFD-8872-D41149FCE33E}" srcOrd="0" destOrd="0" presId="urn:microsoft.com/office/officeart/2005/8/layout/StepDownProcess"/>
    <dgm:cxn modelId="{60E8A67B-4609-4E62-92A5-5BC47C4365F1}" srcId="{BAB00859-D9E7-48A9-B279-36A6A7D09A12}" destId="{D54DFABC-52FD-415B-8B3C-D31CCE539ED1}" srcOrd="1" destOrd="0" parTransId="{86896A7D-8812-4934-98D9-E22A3B62C2D5}" sibTransId="{B65C08EE-9A17-4997-9BF2-24F3E4E0C6F7}"/>
    <dgm:cxn modelId="{299A36FC-5082-43F7-B404-7BC9F6649BF0}" type="presParOf" srcId="{835D1EBE-10B0-405F-8B26-F14E297C4543}" destId="{20E0FCBE-13EF-45AC-977F-2CDC54DA3901}" srcOrd="0" destOrd="0" presId="urn:microsoft.com/office/officeart/2005/8/layout/StepDownProcess"/>
    <dgm:cxn modelId="{370BD19F-DC40-42F4-B198-0D73696F1108}" type="presParOf" srcId="{20E0FCBE-13EF-45AC-977F-2CDC54DA3901}" destId="{DC6432C6-8526-44EF-901C-BDCCEEA1A6A7}" srcOrd="0" destOrd="0" presId="urn:microsoft.com/office/officeart/2005/8/layout/StepDownProcess"/>
    <dgm:cxn modelId="{2CD49CE3-EEB5-495C-B846-002A90E37126}" type="presParOf" srcId="{20E0FCBE-13EF-45AC-977F-2CDC54DA3901}" destId="{B315EAB0-0B7C-4DFD-8872-D41149FCE33E}" srcOrd="1" destOrd="0" presId="urn:microsoft.com/office/officeart/2005/8/layout/StepDownProcess"/>
    <dgm:cxn modelId="{05A6D0E0-F0EC-4086-B473-C1CF4EE42A44}" type="presParOf" srcId="{20E0FCBE-13EF-45AC-977F-2CDC54DA3901}" destId="{CFC89426-7063-4123-BA3D-19E4731D657B}" srcOrd="2" destOrd="0" presId="urn:microsoft.com/office/officeart/2005/8/layout/StepDownProcess"/>
    <dgm:cxn modelId="{6D7A9D2A-CE46-430A-A019-CBE34B470C89}" type="presParOf" srcId="{835D1EBE-10B0-405F-8B26-F14E297C4543}" destId="{37DB7B5D-78D5-4FEB-B848-EF6D2397BFAC}" srcOrd="1" destOrd="0" presId="urn:microsoft.com/office/officeart/2005/8/layout/StepDownProcess"/>
    <dgm:cxn modelId="{0B102C73-22E8-448F-B457-D3DCDDD1D0C2}" type="presParOf" srcId="{835D1EBE-10B0-405F-8B26-F14E297C4543}" destId="{005E146D-C0F3-4EB9-9095-933E5E2A1337}" srcOrd="2" destOrd="0" presId="urn:microsoft.com/office/officeart/2005/8/layout/StepDownProcess"/>
    <dgm:cxn modelId="{70401A5B-C1CA-43FD-AE7E-8487B53A1738}" type="presParOf" srcId="{005E146D-C0F3-4EB9-9095-933E5E2A1337}" destId="{EB402179-A719-4BCA-AB14-AAF44CED719B}" srcOrd="0" destOrd="0" presId="urn:microsoft.com/office/officeart/2005/8/layout/StepDownProcess"/>
    <dgm:cxn modelId="{CB2FE627-BDDC-4683-AB04-0BE84AC9B6CD}" type="presParOf" srcId="{005E146D-C0F3-4EB9-9095-933E5E2A1337}" destId="{544614C2-3762-4B02-A621-0C635DFCB886}" srcOrd="1" destOrd="0" presId="urn:microsoft.com/office/officeart/2005/8/layout/StepDownProcess"/>
    <dgm:cxn modelId="{B7881306-B92E-4FB3-8CDE-5785BFAE39B8}" type="presParOf" srcId="{005E146D-C0F3-4EB9-9095-933E5E2A1337}" destId="{0DB59C89-830A-4DAF-B13A-EF3B6CC30A99}" srcOrd="2" destOrd="0" presId="urn:microsoft.com/office/officeart/2005/8/layout/StepDownProcess"/>
    <dgm:cxn modelId="{A6685A65-2F27-415D-BCC9-43392EDDDA1C}" type="presParOf" srcId="{835D1EBE-10B0-405F-8B26-F14E297C4543}" destId="{E7151F7D-3CA3-4FC9-A527-B521F7CC7006}" srcOrd="3" destOrd="0" presId="urn:microsoft.com/office/officeart/2005/8/layout/StepDownProcess"/>
    <dgm:cxn modelId="{4151F461-9EB7-4148-9587-7555C84DB532}" type="presParOf" srcId="{835D1EBE-10B0-405F-8B26-F14E297C4543}" destId="{ABC14768-5EBA-44B2-B82E-64F19621897B}" srcOrd="4" destOrd="0" presId="urn:microsoft.com/office/officeart/2005/8/layout/StepDownProcess"/>
    <dgm:cxn modelId="{DD462910-15F3-4DAF-92FA-B259D074F62D}" type="presParOf" srcId="{ABC14768-5EBA-44B2-B82E-64F19621897B}" destId="{570BFE8C-30B3-4225-B151-28737669B729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F01491-5D34-45BE-842A-DA16829BA24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BD77D104-507C-4975-8348-47A2E9ACDDC5}">
      <dgm:prSet phldrT="[Tekst]"/>
      <dgm:spPr/>
      <dgm:t>
        <a:bodyPr/>
        <a:lstStyle/>
        <a:p>
          <a:r>
            <a:rPr lang="nl-BE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hypogevoelig</a:t>
          </a:r>
          <a:endParaRPr lang="nl-BE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B2200D86-9507-4168-8A03-6FA0018784D8}" type="parTrans" cxnId="{1D314B84-B3C0-44E3-A10C-72E876604F24}">
      <dgm:prSet/>
      <dgm:spPr/>
      <dgm:t>
        <a:bodyPr/>
        <a:lstStyle/>
        <a:p>
          <a:endParaRPr lang="nl-BE"/>
        </a:p>
      </dgm:t>
    </dgm:pt>
    <dgm:pt modelId="{541094EC-8CE1-4339-B586-C164198CF16B}" type="sibTrans" cxnId="{1D314B84-B3C0-44E3-A10C-72E876604F24}">
      <dgm:prSet/>
      <dgm:spPr/>
      <dgm:t>
        <a:bodyPr/>
        <a:lstStyle/>
        <a:p>
          <a:endParaRPr lang="nl-BE"/>
        </a:p>
      </dgm:t>
    </dgm:pt>
    <dgm:pt modelId="{8749A913-3A1E-494B-B53F-6C71FF557D69}">
      <dgm:prSet phldrT="[Tekst]"/>
      <dgm:spPr/>
      <dgm:t>
        <a:bodyPr/>
        <a:lstStyle/>
        <a:p>
          <a:r>
            <a:rPr lang="nl-BE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prikkelfilter werkt te hard</a:t>
          </a:r>
          <a:endParaRPr lang="nl-BE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1BBB43DD-6DFC-41D9-A2E4-A5ACFED570F5}" type="parTrans" cxnId="{A33BDD1C-4D5C-4B50-8E18-C62229338DD4}">
      <dgm:prSet/>
      <dgm:spPr/>
      <dgm:t>
        <a:bodyPr/>
        <a:lstStyle/>
        <a:p>
          <a:endParaRPr lang="nl-BE"/>
        </a:p>
      </dgm:t>
    </dgm:pt>
    <dgm:pt modelId="{56C471F9-A69D-4A18-8C1A-736FF239737D}" type="sibTrans" cxnId="{A33BDD1C-4D5C-4B50-8E18-C62229338DD4}">
      <dgm:prSet/>
      <dgm:spPr/>
      <dgm:t>
        <a:bodyPr/>
        <a:lstStyle/>
        <a:p>
          <a:endParaRPr lang="nl-BE"/>
        </a:p>
      </dgm:t>
    </dgm:pt>
    <dgm:pt modelId="{7B4F7D3C-6136-4B02-AFA5-B2B28DFD16AC}">
      <dgm:prSet phldrT="[Tekst]"/>
      <dgm:spPr/>
      <dgm:t>
        <a:bodyPr/>
        <a:lstStyle/>
        <a:p>
          <a:r>
            <a:rPr lang="nl-BE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hoge drempel</a:t>
          </a:r>
          <a:endParaRPr lang="nl-BE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5192933A-5277-4C94-95A3-6BB5F14CB5B6}" type="parTrans" cxnId="{E2C71B1A-8859-4066-9AE3-EE6FF57ECC64}">
      <dgm:prSet/>
      <dgm:spPr/>
      <dgm:t>
        <a:bodyPr/>
        <a:lstStyle/>
        <a:p>
          <a:endParaRPr lang="nl-BE"/>
        </a:p>
      </dgm:t>
    </dgm:pt>
    <dgm:pt modelId="{AF9BD9D9-BFCB-4AA0-911C-7AA35A364DD0}" type="sibTrans" cxnId="{E2C71B1A-8859-4066-9AE3-EE6FF57ECC64}">
      <dgm:prSet/>
      <dgm:spPr/>
      <dgm:t>
        <a:bodyPr/>
        <a:lstStyle/>
        <a:p>
          <a:endParaRPr lang="nl-BE"/>
        </a:p>
      </dgm:t>
    </dgm:pt>
    <dgm:pt modelId="{006AF5AB-7D35-492C-80F5-81A1B1CCF06C}">
      <dgm:prSet phldrT="[Tekst]"/>
      <dgm:spPr/>
      <dgm:t>
        <a:bodyPr/>
        <a:lstStyle/>
        <a:p>
          <a:r>
            <a:rPr lang="nl-BE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hypergevoelig</a:t>
          </a:r>
          <a:endParaRPr lang="nl-BE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586B2C88-B9A2-4ABC-85B9-7830DA624A96}" type="parTrans" cxnId="{688E7B0B-6FCB-468A-9F99-0C693F0FCCA0}">
      <dgm:prSet/>
      <dgm:spPr/>
      <dgm:t>
        <a:bodyPr/>
        <a:lstStyle/>
        <a:p>
          <a:endParaRPr lang="nl-BE"/>
        </a:p>
      </dgm:t>
    </dgm:pt>
    <dgm:pt modelId="{36100B27-806C-44B1-A467-C893A67759E0}" type="sibTrans" cxnId="{688E7B0B-6FCB-468A-9F99-0C693F0FCCA0}">
      <dgm:prSet/>
      <dgm:spPr/>
      <dgm:t>
        <a:bodyPr/>
        <a:lstStyle/>
        <a:p>
          <a:endParaRPr lang="nl-BE"/>
        </a:p>
      </dgm:t>
    </dgm:pt>
    <dgm:pt modelId="{B9A438CE-AFC4-4BFC-99F2-932AED9E72C7}">
      <dgm:prSet phldrT="[Tekst]"/>
      <dgm:spPr/>
      <dgm:t>
        <a:bodyPr/>
        <a:lstStyle/>
        <a:p>
          <a:r>
            <a:rPr lang="nl-BE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prikkelfilter werkt te weinig</a:t>
          </a:r>
          <a:endParaRPr lang="nl-BE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4DBB95AA-E948-4B0D-8537-59F6A3F0A19D}" type="parTrans" cxnId="{237B0ED9-B211-4F5F-BD03-09A606A1321E}">
      <dgm:prSet/>
      <dgm:spPr/>
      <dgm:t>
        <a:bodyPr/>
        <a:lstStyle/>
        <a:p>
          <a:endParaRPr lang="nl-BE"/>
        </a:p>
      </dgm:t>
    </dgm:pt>
    <dgm:pt modelId="{6DC9113B-58B2-4F33-AE4F-331AE133FD29}" type="sibTrans" cxnId="{237B0ED9-B211-4F5F-BD03-09A606A1321E}">
      <dgm:prSet/>
      <dgm:spPr/>
      <dgm:t>
        <a:bodyPr/>
        <a:lstStyle/>
        <a:p>
          <a:endParaRPr lang="nl-BE"/>
        </a:p>
      </dgm:t>
    </dgm:pt>
    <dgm:pt modelId="{F7F14591-FC9C-47EB-AF71-D241D51D1CA7}">
      <dgm:prSet phldrT="[Tekst]"/>
      <dgm:spPr/>
      <dgm:t>
        <a:bodyPr/>
        <a:lstStyle/>
        <a:p>
          <a:r>
            <a:rPr lang="nl-BE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lage drempel</a:t>
          </a:r>
          <a:endParaRPr lang="nl-BE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1FCC131F-7300-43EA-B822-774A9294DEF3}" type="parTrans" cxnId="{60DBC061-4980-44E8-8879-64C81ED22AF7}">
      <dgm:prSet/>
      <dgm:spPr/>
      <dgm:t>
        <a:bodyPr/>
        <a:lstStyle/>
        <a:p>
          <a:endParaRPr lang="nl-BE"/>
        </a:p>
      </dgm:t>
    </dgm:pt>
    <dgm:pt modelId="{D7F51340-2464-4255-9460-943E6FD8447B}" type="sibTrans" cxnId="{60DBC061-4980-44E8-8879-64C81ED22AF7}">
      <dgm:prSet/>
      <dgm:spPr/>
      <dgm:t>
        <a:bodyPr/>
        <a:lstStyle/>
        <a:p>
          <a:endParaRPr lang="nl-BE"/>
        </a:p>
      </dgm:t>
    </dgm:pt>
    <dgm:pt modelId="{0D8E8FF3-F502-4F76-8C60-E12C4A71CE2E}" type="pres">
      <dgm:prSet presAssocID="{15F01491-5D34-45BE-842A-DA16829BA24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B8471152-01DC-4733-A2F0-27E89F2E0203}" type="pres">
      <dgm:prSet presAssocID="{BD77D104-507C-4975-8348-47A2E9ACDDC5}" presName="composite" presStyleCnt="0"/>
      <dgm:spPr/>
    </dgm:pt>
    <dgm:pt modelId="{96F56D6F-72A3-4448-9C0F-3556AF5C151E}" type="pres">
      <dgm:prSet presAssocID="{BD77D104-507C-4975-8348-47A2E9ACDDC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4A8E399E-B7A2-4788-BC2B-975B0BA894DD}" type="pres">
      <dgm:prSet presAssocID="{BD77D104-507C-4975-8348-47A2E9ACDDC5}" presName="desTx" presStyleLbl="alignAccFollowNode1" presStyleIdx="0" presStyleCnt="2" custLinFactNeighborX="-6956" custLinFactNeighborY="717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534E5D27-2409-4B82-878C-9384D200FD52}" type="pres">
      <dgm:prSet presAssocID="{541094EC-8CE1-4339-B586-C164198CF16B}" presName="space" presStyleCnt="0"/>
      <dgm:spPr/>
    </dgm:pt>
    <dgm:pt modelId="{810A517C-324A-4C35-8ABD-A2B73AF6C714}" type="pres">
      <dgm:prSet presAssocID="{006AF5AB-7D35-492C-80F5-81A1B1CCF06C}" presName="composite" presStyleCnt="0"/>
      <dgm:spPr/>
    </dgm:pt>
    <dgm:pt modelId="{120FD4FD-ECB8-424E-A537-697E521F0A37}" type="pres">
      <dgm:prSet presAssocID="{006AF5AB-7D35-492C-80F5-81A1B1CCF06C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C14F6565-D037-4296-8A11-67F6A60716B3}" type="pres">
      <dgm:prSet presAssocID="{006AF5AB-7D35-492C-80F5-81A1B1CCF06C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28570C00-B078-4A0F-BED5-DA24846590C3}" type="presOf" srcId="{8749A913-3A1E-494B-B53F-6C71FF557D69}" destId="{4A8E399E-B7A2-4788-BC2B-975B0BA894DD}" srcOrd="0" destOrd="0" presId="urn:microsoft.com/office/officeart/2005/8/layout/hList1"/>
    <dgm:cxn modelId="{774D6A86-F727-417A-A4E8-7C31D0C74E12}" type="presOf" srcId="{F7F14591-FC9C-47EB-AF71-D241D51D1CA7}" destId="{C14F6565-D037-4296-8A11-67F6A60716B3}" srcOrd="0" destOrd="1" presId="urn:microsoft.com/office/officeart/2005/8/layout/hList1"/>
    <dgm:cxn modelId="{A9AF9AC6-918E-4C9B-B96E-18FE830F0152}" type="presOf" srcId="{006AF5AB-7D35-492C-80F5-81A1B1CCF06C}" destId="{120FD4FD-ECB8-424E-A537-697E521F0A37}" srcOrd="0" destOrd="0" presId="urn:microsoft.com/office/officeart/2005/8/layout/hList1"/>
    <dgm:cxn modelId="{237B0ED9-B211-4F5F-BD03-09A606A1321E}" srcId="{006AF5AB-7D35-492C-80F5-81A1B1CCF06C}" destId="{B9A438CE-AFC4-4BFC-99F2-932AED9E72C7}" srcOrd="0" destOrd="0" parTransId="{4DBB95AA-E948-4B0D-8537-59F6A3F0A19D}" sibTransId="{6DC9113B-58B2-4F33-AE4F-331AE133FD29}"/>
    <dgm:cxn modelId="{688E7B0B-6FCB-468A-9F99-0C693F0FCCA0}" srcId="{15F01491-5D34-45BE-842A-DA16829BA244}" destId="{006AF5AB-7D35-492C-80F5-81A1B1CCF06C}" srcOrd="1" destOrd="0" parTransId="{586B2C88-B9A2-4ABC-85B9-7830DA624A96}" sibTransId="{36100B27-806C-44B1-A467-C893A67759E0}"/>
    <dgm:cxn modelId="{A33BDD1C-4D5C-4B50-8E18-C62229338DD4}" srcId="{BD77D104-507C-4975-8348-47A2E9ACDDC5}" destId="{8749A913-3A1E-494B-B53F-6C71FF557D69}" srcOrd="0" destOrd="0" parTransId="{1BBB43DD-6DFC-41D9-A2E4-A5ACFED570F5}" sibTransId="{56C471F9-A69D-4A18-8C1A-736FF239737D}"/>
    <dgm:cxn modelId="{7389DE41-EF14-47F7-BCCB-229C2F2F8288}" type="presOf" srcId="{15F01491-5D34-45BE-842A-DA16829BA244}" destId="{0D8E8FF3-F502-4F76-8C60-E12C4A71CE2E}" srcOrd="0" destOrd="0" presId="urn:microsoft.com/office/officeart/2005/8/layout/hList1"/>
    <dgm:cxn modelId="{DB9BB53E-0008-47B1-A547-309A35944446}" type="presOf" srcId="{B9A438CE-AFC4-4BFC-99F2-932AED9E72C7}" destId="{C14F6565-D037-4296-8A11-67F6A60716B3}" srcOrd="0" destOrd="0" presId="urn:microsoft.com/office/officeart/2005/8/layout/hList1"/>
    <dgm:cxn modelId="{1D314B84-B3C0-44E3-A10C-72E876604F24}" srcId="{15F01491-5D34-45BE-842A-DA16829BA244}" destId="{BD77D104-507C-4975-8348-47A2E9ACDDC5}" srcOrd="0" destOrd="0" parTransId="{B2200D86-9507-4168-8A03-6FA0018784D8}" sibTransId="{541094EC-8CE1-4339-B586-C164198CF16B}"/>
    <dgm:cxn modelId="{7ABF7C16-CF8A-436A-8628-B9B0C86CF22A}" type="presOf" srcId="{7B4F7D3C-6136-4B02-AFA5-B2B28DFD16AC}" destId="{4A8E399E-B7A2-4788-BC2B-975B0BA894DD}" srcOrd="0" destOrd="1" presId="urn:microsoft.com/office/officeart/2005/8/layout/hList1"/>
    <dgm:cxn modelId="{E2C71B1A-8859-4066-9AE3-EE6FF57ECC64}" srcId="{BD77D104-507C-4975-8348-47A2E9ACDDC5}" destId="{7B4F7D3C-6136-4B02-AFA5-B2B28DFD16AC}" srcOrd="1" destOrd="0" parTransId="{5192933A-5277-4C94-95A3-6BB5F14CB5B6}" sibTransId="{AF9BD9D9-BFCB-4AA0-911C-7AA35A364DD0}"/>
    <dgm:cxn modelId="{60DBC061-4980-44E8-8879-64C81ED22AF7}" srcId="{006AF5AB-7D35-492C-80F5-81A1B1CCF06C}" destId="{F7F14591-FC9C-47EB-AF71-D241D51D1CA7}" srcOrd="1" destOrd="0" parTransId="{1FCC131F-7300-43EA-B822-774A9294DEF3}" sibTransId="{D7F51340-2464-4255-9460-943E6FD8447B}"/>
    <dgm:cxn modelId="{A032264F-EA3A-437D-8676-9229454DBF82}" type="presOf" srcId="{BD77D104-507C-4975-8348-47A2E9ACDDC5}" destId="{96F56D6F-72A3-4448-9C0F-3556AF5C151E}" srcOrd="0" destOrd="0" presId="urn:microsoft.com/office/officeart/2005/8/layout/hList1"/>
    <dgm:cxn modelId="{20D31725-BDA3-4B7E-AC15-CDA9B7BBDF91}" type="presParOf" srcId="{0D8E8FF3-F502-4F76-8C60-E12C4A71CE2E}" destId="{B8471152-01DC-4733-A2F0-27E89F2E0203}" srcOrd="0" destOrd="0" presId="urn:microsoft.com/office/officeart/2005/8/layout/hList1"/>
    <dgm:cxn modelId="{7985A34D-0DC7-4EB6-90E9-48578257E3A9}" type="presParOf" srcId="{B8471152-01DC-4733-A2F0-27E89F2E0203}" destId="{96F56D6F-72A3-4448-9C0F-3556AF5C151E}" srcOrd="0" destOrd="0" presId="urn:microsoft.com/office/officeart/2005/8/layout/hList1"/>
    <dgm:cxn modelId="{837E3383-F626-4AD2-9EBA-9D01E456E971}" type="presParOf" srcId="{B8471152-01DC-4733-A2F0-27E89F2E0203}" destId="{4A8E399E-B7A2-4788-BC2B-975B0BA894DD}" srcOrd="1" destOrd="0" presId="urn:microsoft.com/office/officeart/2005/8/layout/hList1"/>
    <dgm:cxn modelId="{BBA7DA21-E894-4DF9-94EB-DBA6D57437BA}" type="presParOf" srcId="{0D8E8FF3-F502-4F76-8C60-E12C4A71CE2E}" destId="{534E5D27-2409-4B82-878C-9384D200FD52}" srcOrd="1" destOrd="0" presId="urn:microsoft.com/office/officeart/2005/8/layout/hList1"/>
    <dgm:cxn modelId="{574CB510-6702-4F23-9CA5-D266C1100B32}" type="presParOf" srcId="{0D8E8FF3-F502-4F76-8C60-E12C4A71CE2E}" destId="{810A517C-324A-4C35-8ABD-A2B73AF6C714}" srcOrd="2" destOrd="0" presId="urn:microsoft.com/office/officeart/2005/8/layout/hList1"/>
    <dgm:cxn modelId="{8AC8513B-810C-46B8-815A-F8F3B3EE7261}" type="presParOf" srcId="{810A517C-324A-4C35-8ABD-A2B73AF6C714}" destId="{120FD4FD-ECB8-424E-A537-697E521F0A37}" srcOrd="0" destOrd="0" presId="urn:microsoft.com/office/officeart/2005/8/layout/hList1"/>
    <dgm:cxn modelId="{7692F40D-1CB7-49C3-8DEA-177B0B9F7C67}" type="presParOf" srcId="{810A517C-324A-4C35-8ABD-A2B73AF6C714}" destId="{C14F6565-D037-4296-8A11-67F6A60716B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ED90A8-EEAE-4137-8C92-3AEA82D15A8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F7D07EDC-37F9-4450-9E22-3B0E860B2214}">
      <dgm:prSet phldrT="[Tekst]"/>
      <dgm:spPr/>
      <dgm:t>
        <a:bodyPr/>
        <a:lstStyle/>
        <a:p>
          <a:r>
            <a:rPr lang="nl-BE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doorlaatbaarheid van de filter ≠ constant</a:t>
          </a:r>
          <a:endParaRPr lang="nl-BE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9F4D0251-3706-41A8-92EB-3D10565174D0}" type="parTrans" cxnId="{9A28877F-5A3B-4AE0-B90A-8FB4D55BF0A2}">
      <dgm:prSet/>
      <dgm:spPr/>
      <dgm:t>
        <a:bodyPr/>
        <a:lstStyle/>
        <a:p>
          <a:endParaRPr lang="nl-BE"/>
        </a:p>
      </dgm:t>
    </dgm:pt>
    <dgm:pt modelId="{8DB4D4EA-624F-455F-8826-EAEA1B222EB4}" type="sibTrans" cxnId="{9A28877F-5A3B-4AE0-B90A-8FB4D55BF0A2}">
      <dgm:prSet/>
      <dgm:spPr/>
      <dgm:t>
        <a:bodyPr/>
        <a:lstStyle/>
        <a:p>
          <a:endParaRPr lang="nl-BE"/>
        </a:p>
      </dgm:t>
    </dgm:pt>
    <dgm:pt modelId="{57D1B869-D8B1-484D-9C1A-DAE761164561}">
      <dgm:prSet phldrT="[Tekst]"/>
      <dgm:spPr/>
      <dgm:t>
        <a:bodyPr/>
        <a:lstStyle/>
        <a:p>
          <a:r>
            <a:rPr lang="nl-BE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stress is belangrijke factor</a:t>
          </a:r>
          <a:endParaRPr lang="nl-BE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6378F12C-60A9-4965-8866-8114CEE7B044}" type="parTrans" cxnId="{F89AFE3A-2C71-4802-9EF3-31BF8617D827}">
      <dgm:prSet/>
      <dgm:spPr/>
      <dgm:t>
        <a:bodyPr/>
        <a:lstStyle/>
        <a:p>
          <a:endParaRPr lang="nl-BE"/>
        </a:p>
      </dgm:t>
    </dgm:pt>
    <dgm:pt modelId="{72CE12C4-8161-4F97-82B2-FF0EDF3B9B90}" type="sibTrans" cxnId="{F89AFE3A-2C71-4802-9EF3-31BF8617D827}">
      <dgm:prSet/>
      <dgm:spPr/>
      <dgm:t>
        <a:bodyPr/>
        <a:lstStyle/>
        <a:p>
          <a:endParaRPr lang="nl-BE"/>
        </a:p>
      </dgm:t>
    </dgm:pt>
    <dgm:pt modelId="{629787D4-87B3-4F60-90E0-B9A8776802F6}">
      <dgm:prSet phldrT="[Tekst]"/>
      <dgm:spPr/>
      <dgm:t>
        <a:bodyPr/>
        <a:lstStyle/>
        <a:p>
          <a:r>
            <a:rPr lang="nl-BE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wanneer een probleem?</a:t>
          </a:r>
          <a:endParaRPr lang="nl-BE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1B5A7732-ADFC-4259-AEF5-234A32EC79DF}" type="parTrans" cxnId="{99DCABB8-BC44-41C1-922E-04B858D34134}">
      <dgm:prSet/>
      <dgm:spPr/>
      <dgm:t>
        <a:bodyPr/>
        <a:lstStyle/>
        <a:p>
          <a:endParaRPr lang="nl-BE"/>
        </a:p>
      </dgm:t>
    </dgm:pt>
    <dgm:pt modelId="{6AE95A4A-14FF-43AE-916D-BA301003EF16}" type="sibTrans" cxnId="{99DCABB8-BC44-41C1-922E-04B858D34134}">
      <dgm:prSet/>
      <dgm:spPr/>
      <dgm:t>
        <a:bodyPr/>
        <a:lstStyle/>
        <a:p>
          <a:endParaRPr lang="nl-BE"/>
        </a:p>
      </dgm:t>
    </dgm:pt>
    <dgm:pt modelId="{F305CCF8-EDE8-4CC4-9B81-0E0300227C8F}">
      <dgm:prSet phldrT="[Tekst]"/>
      <dgm:spPr/>
      <dgm:t>
        <a:bodyPr/>
        <a:lstStyle/>
        <a:p>
          <a:r>
            <a:rPr lang="nl-BE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gedrag dat voor het kind en/of omgeving lastig, storend of onveilig is</a:t>
          </a:r>
          <a:endParaRPr lang="nl-BE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09860F23-AFB1-468A-95AB-C14C2253F864}" type="parTrans" cxnId="{9BF8F413-9141-4D3C-AD75-A0CA9167AD64}">
      <dgm:prSet/>
      <dgm:spPr/>
      <dgm:t>
        <a:bodyPr/>
        <a:lstStyle/>
        <a:p>
          <a:endParaRPr lang="nl-BE"/>
        </a:p>
      </dgm:t>
    </dgm:pt>
    <dgm:pt modelId="{2AF9D270-A3CA-49B6-AD3D-44B953796214}" type="sibTrans" cxnId="{9BF8F413-9141-4D3C-AD75-A0CA9167AD64}">
      <dgm:prSet/>
      <dgm:spPr/>
      <dgm:t>
        <a:bodyPr/>
        <a:lstStyle/>
        <a:p>
          <a:endParaRPr lang="nl-BE"/>
        </a:p>
      </dgm:t>
    </dgm:pt>
    <dgm:pt modelId="{AD0880C2-7D07-48B0-8BC9-24AE950E8AE6}" type="pres">
      <dgm:prSet presAssocID="{A2ED90A8-EEAE-4137-8C92-3AEA82D15A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2ED841E1-5829-4D3F-94E5-CA17A141C2F5}" type="pres">
      <dgm:prSet presAssocID="{F7D07EDC-37F9-4450-9E22-3B0E860B221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0EDB4E97-04A6-4BFA-AEA7-503719C59E6C}" type="pres">
      <dgm:prSet presAssocID="{F7D07EDC-37F9-4450-9E22-3B0E860B2214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B6803781-FA02-48D4-9390-7E343DE79325}" type="pres">
      <dgm:prSet presAssocID="{629787D4-87B3-4F60-90E0-B9A8776802F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D3CFC55D-0E13-4C75-B086-31927242FEAB}" type="pres">
      <dgm:prSet presAssocID="{629787D4-87B3-4F60-90E0-B9A8776802F6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F89AFE3A-2C71-4802-9EF3-31BF8617D827}" srcId="{F7D07EDC-37F9-4450-9E22-3B0E860B2214}" destId="{57D1B869-D8B1-484D-9C1A-DAE761164561}" srcOrd="0" destOrd="0" parTransId="{6378F12C-60A9-4965-8866-8114CEE7B044}" sibTransId="{72CE12C4-8161-4F97-82B2-FF0EDF3B9B90}"/>
    <dgm:cxn modelId="{99DCABB8-BC44-41C1-922E-04B858D34134}" srcId="{A2ED90A8-EEAE-4137-8C92-3AEA82D15A87}" destId="{629787D4-87B3-4F60-90E0-B9A8776802F6}" srcOrd="1" destOrd="0" parTransId="{1B5A7732-ADFC-4259-AEF5-234A32EC79DF}" sibTransId="{6AE95A4A-14FF-43AE-916D-BA301003EF16}"/>
    <dgm:cxn modelId="{9BF8F413-9141-4D3C-AD75-A0CA9167AD64}" srcId="{629787D4-87B3-4F60-90E0-B9A8776802F6}" destId="{F305CCF8-EDE8-4CC4-9B81-0E0300227C8F}" srcOrd="0" destOrd="0" parTransId="{09860F23-AFB1-468A-95AB-C14C2253F864}" sibTransId="{2AF9D270-A3CA-49B6-AD3D-44B953796214}"/>
    <dgm:cxn modelId="{5643B2C8-F84C-4DD2-B511-5B212F97A28F}" type="presOf" srcId="{57D1B869-D8B1-484D-9C1A-DAE761164561}" destId="{0EDB4E97-04A6-4BFA-AEA7-503719C59E6C}" srcOrd="0" destOrd="0" presId="urn:microsoft.com/office/officeart/2005/8/layout/vList2"/>
    <dgm:cxn modelId="{889D15AD-D37D-4EF8-9EA4-C3E76F9AF978}" type="presOf" srcId="{F7D07EDC-37F9-4450-9E22-3B0E860B2214}" destId="{2ED841E1-5829-4D3F-94E5-CA17A141C2F5}" srcOrd="0" destOrd="0" presId="urn:microsoft.com/office/officeart/2005/8/layout/vList2"/>
    <dgm:cxn modelId="{6B00B8BD-F723-475D-B9CE-B9B6C828FB4A}" type="presOf" srcId="{629787D4-87B3-4F60-90E0-B9A8776802F6}" destId="{B6803781-FA02-48D4-9390-7E343DE79325}" srcOrd="0" destOrd="0" presId="urn:microsoft.com/office/officeart/2005/8/layout/vList2"/>
    <dgm:cxn modelId="{2F0ABBAA-CC26-4E60-9B54-AE8FFBD86590}" type="presOf" srcId="{F305CCF8-EDE8-4CC4-9B81-0E0300227C8F}" destId="{D3CFC55D-0E13-4C75-B086-31927242FEAB}" srcOrd="0" destOrd="0" presId="urn:microsoft.com/office/officeart/2005/8/layout/vList2"/>
    <dgm:cxn modelId="{AC770B46-347F-4AE6-A219-1C2949131548}" type="presOf" srcId="{A2ED90A8-EEAE-4137-8C92-3AEA82D15A87}" destId="{AD0880C2-7D07-48B0-8BC9-24AE950E8AE6}" srcOrd="0" destOrd="0" presId="urn:microsoft.com/office/officeart/2005/8/layout/vList2"/>
    <dgm:cxn modelId="{9A28877F-5A3B-4AE0-B90A-8FB4D55BF0A2}" srcId="{A2ED90A8-EEAE-4137-8C92-3AEA82D15A87}" destId="{F7D07EDC-37F9-4450-9E22-3B0E860B2214}" srcOrd="0" destOrd="0" parTransId="{9F4D0251-3706-41A8-92EB-3D10565174D0}" sibTransId="{8DB4D4EA-624F-455F-8826-EAEA1B222EB4}"/>
    <dgm:cxn modelId="{D12DADE5-4FFD-4579-83C1-0887C49DEBDC}" type="presParOf" srcId="{AD0880C2-7D07-48B0-8BC9-24AE950E8AE6}" destId="{2ED841E1-5829-4D3F-94E5-CA17A141C2F5}" srcOrd="0" destOrd="0" presId="urn:microsoft.com/office/officeart/2005/8/layout/vList2"/>
    <dgm:cxn modelId="{DA6FA0EC-502F-4C51-87D7-36B990BC9F1D}" type="presParOf" srcId="{AD0880C2-7D07-48B0-8BC9-24AE950E8AE6}" destId="{0EDB4E97-04A6-4BFA-AEA7-503719C59E6C}" srcOrd="1" destOrd="0" presId="urn:microsoft.com/office/officeart/2005/8/layout/vList2"/>
    <dgm:cxn modelId="{B62CDA3A-FEA9-486A-BD71-5384D10BF382}" type="presParOf" srcId="{AD0880C2-7D07-48B0-8BC9-24AE950E8AE6}" destId="{B6803781-FA02-48D4-9390-7E343DE79325}" srcOrd="2" destOrd="0" presId="urn:microsoft.com/office/officeart/2005/8/layout/vList2"/>
    <dgm:cxn modelId="{8B8B3B56-98A4-4F3E-A141-451D66D55FA8}" type="presParOf" srcId="{AD0880C2-7D07-48B0-8BC9-24AE950E8AE6}" destId="{D3CFC55D-0E13-4C75-B086-31927242FEA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2F57221-F22D-42AD-B694-6018FA72217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8DF6EE33-7DF7-4597-8EC9-A77786398C01}">
      <dgm:prSet phldrT="[Tekst]"/>
      <dgm:spPr/>
      <dgm:t>
        <a:bodyPr/>
        <a:lstStyle/>
        <a:p>
          <a:pPr algn="ctr"/>
          <a:r>
            <a:rPr lang="nl-BE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Jongetje van 5 jaar met ASS en een verstandelijke beperking. Zwak taalbegrip, zit in een </a:t>
          </a:r>
          <a:r>
            <a:rPr lang="nl-BE" dirty="0" err="1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auti</a:t>
          </a:r>
          <a:r>
            <a:rPr lang="nl-BE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-leefgroep met 6 kinderen</a:t>
          </a:r>
          <a:endParaRPr lang="nl-BE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C9989CA9-A124-4251-8439-AE845AE7BC9E}" type="parTrans" cxnId="{B39433C1-34F4-4373-9594-536B7BCB10F9}">
      <dgm:prSet/>
      <dgm:spPr/>
      <dgm:t>
        <a:bodyPr/>
        <a:lstStyle/>
        <a:p>
          <a:endParaRPr lang="nl-BE"/>
        </a:p>
      </dgm:t>
    </dgm:pt>
    <dgm:pt modelId="{474DB67F-F331-4BFA-9E0B-C6DF0C48188D}" type="sibTrans" cxnId="{B39433C1-34F4-4373-9594-536B7BCB10F9}">
      <dgm:prSet/>
      <dgm:spPr/>
      <dgm:t>
        <a:bodyPr/>
        <a:lstStyle/>
        <a:p>
          <a:endParaRPr lang="nl-BE"/>
        </a:p>
      </dgm:t>
    </dgm:pt>
    <dgm:pt modelId="{722A321A-FFE0-4556-8066-A227CA990DA8}">
      <dgm:prSet phldrT="[Tekst]"/>
      <dgm:spPr/>
      <dgm:t>
        <a:bodyPr/>
        <a:lstStyle/>
        <a:p>
          <a:endParaRPr lang="nl-BE" dirty="0"/>
        </a:p>
      </dgm:t>
    </dgm:pt>
    <dgm:pt modelId="{B084477C-7D82-473D-9DD0-AF24BA5A73EC}" type="parTrans" cxnId="{3628F168-2355-4DE8-9F59-F3CC8A8EE4C7}">
      <dgm:prSet/>
      <dgm:spPr/>
      <dgm:t>
        <a:bodyPr/>
        <a:lstStyle/>
        <a:p>
          <a:endParaRPr lang="nl-BE"/>
        </a:p>
      </dgm:t>
    </dgm:pt>
    <dgm:pt modelId="{6C4649CB-3566-421E-9203-6F0B1D69B6F4}" type="sibTrans" cxnId="{3628F168-2355-4DE8-9F59-F3CC8A8EE4C7}">
      <dgm:prSet/>
      <dgm:spPr/>
      <dgm:t>
        <a:bodyPr/>
        <a:lstStyle/>
        <a:p>
          <a:endParaRPr lang="nl-BE"/>
        </a:p>
      </dgm:t>
    </dgm:pt>
    <dgm:pt modelId="{D8452C20-B9D8-48D4-9A00-B0E6AB309E14}">
      <dgm:prSet phldrT="[Tekst]"/>
      <dgm:spPr/>
      <dgm:t>
        <a:bodyPr/>
        <a:lstStyle/>
        <a:p>
          <a:pPr algn="ctr"/>
          <a:r>
            <a:rPr lang="nl-BE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De klassiekers: structuur, belonen/straffen, negeren, visuele communicatie, … helpen onvoldoende</a:t>
          </a:r>
          <a:endParaRPr lang="nl-BE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A81E1AA8-5DA4-43DC-B454-687F7972665B}" type="parTrans" cxnId="{CF384758-C48A-4360-82DF-4106209C30AE}">
      <dgm:prSet/>
      <dgm:spPr/>
      <dgm:t>
        <a:bodyPr/>
        <a:lstStyle/>
        <a:p>
          <a:endParaRPr lang="nl-BE"/>
        </a:p>
      </dgm:t>
    </dgm:pt>
    <dgm:pt modelId="{26BE4983-AE22-44EA-91A6-C25E7A64833F}" type="sibTrans" cxnId="{CF384758-C48A-4360-82DF-4106209C30AE}">
      <dgm:prSet/>
      <dgm:spPr/>
      <dgm:t>
        <a:bodyPr/>
        <a:lstStyle/>
        <a:p>
          <a:endParaRPr lang="nl-BE"/>
        </a:p>
      </dgm:t>
    </dgm:pt>
    <dgm:pt modelId="{74FEAD16-0226-4E06-B9F6-FFDD47676E80}">
      <dgm:prSet phldrT="[Tekst]"/>
      <dgm:spPr/>
      <dgm:t>
        <a:bodyPr/>
        <a:lstStyle/>
        <a:p>
          <a:endParaRPr lang="nl-BE" dirty="0"/>
        </a:p>
      </dgm:t>
    </dgm:pt>
    <dgm:pt modelId="{46EA6748-D83A-43D9-AB0D-877AFBFEB304}" type="parTrans" cxnId="{0C1A5B96-0460-44FD-83B4-18D15FC6E3C4}">
      <dgm:prSet/>
      <dgm:spPr/>
      <dgm:t>
        <a:bodyPr/>
        <a:lstStyle/>
        <a:p>
          <a:endParaRPr lang="nl-BE"/>
        </a:p>
      </dgm:t>
    </dgm:pt>
    <dgm:pt modelId="{692BF146-7AFF-45ED-A580-CA28D138AC90}" type="sibTrans" cxnId="{0C1A5B96-0460-44FD-83B4-18D15FC6E3C4}">
      <dgm:prSet/>
      <dgm:spPr/>
      <dgm:t>
        <a:bodyPr/>
        <a:lstStyle/>
        <a:p>
          <a:endParaRPr lang="nl-BE"/>
        </a:p>
      </dgm:t>
    </dgm:pt>
    <dgm:pt modelId="{3C25569A-9DE7-4239-9B09-9B9BC1FE0B84}">
      <dgm:prSet/>
      <dgm:spPr/>
      <dgm:t>
        <a:bodyPr/>
        <a:lstStyle/>
        <a:p>
          <a:pPr algn="ctr"/>
          <a:r>
            <a:rPr lang="nl-BE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Opvallend gedrag, vaak negatief</a:t>
          </a:r>
          <a:endParaRPr lang="nl-BE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8E83C5FF-5891-463C-8DCD-5B856502AC42}" type="parTrans" cxnId="{5A879DB4-5A5C-49A4-8FD3-69C6BE840C7B}">
      <dgm:prSet/>
      <dgm:spPr/>
      <dgm:t>
        <a:bodyPr/>
        <a:lstStyle/>
        <a:p>
          <a:endParaRPr lang="nl-BE"/>
        </a:p>
      </dgm:t>
    </dgm:pt>
    <dgm:pt modelId="{34BAF9D5-4458-40F8-B10A-4DB50EF9F7DF}" type="sibTrans" cxnId="{5A879DB4-5A5C-49A4-8FD3-69C6BE840C7B}">
      <dgm:prSet/>
      <dgm:spPr/>
      <dgm:t>
        <a:bodyPr/>
        <a:lstStyle/>
        <a:p>
          <a:endParaRPr lang="nl-BE"/>
        </a:p>
      </dgm:t>
    </dgm:pt>
    <dgm:pt modelId="{0FBA6FB0-1617-4950-8976-3487D810997F}">
      <dgm:prSet custT="1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pPr algn="ctr"/>
          <a:r>
            <a:rPr lang="nl-BE" sz="20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sensorisch bekijken → ergotherapeut wordt ingeschakeld</a:t>
          </a:r>
          <a:endParaRPr lang="nl-BE" sz="2000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BA0277AD-845D-4990-B805-0D5F8EEA62D8}" type="parTrans" cxnId="{66D6ECC9-3C99-45D3-92EA-FCBCF274C1AB}">
      <dgm:prSet/>
      <dgm:spPr/>
      <dgm:t>
        <a:bodyPr/>
        <a:lstStyle/>
        <a:p>
          <a:endParaRPr lang="nl-BE"/>
        </a:p>
      </dgm:t>
    </dgm:pt>
    <dgm:pt modelId="{D039BA58-0C70-4F61-9175-7DB01A4048B2}" type="sibTrans" cxnId="{66D6ECC9-3C99-45D3-92EA-FCBCF274C1AB}">
      <dgm:prSet/>
      <dgm:spPr/>
      <dgm:t>
        <a:bodyPr/>
        <a:lstStyle/>
        <a:p>
          <a:endParaRPr lang="nl-BE"/>
        </a:p>
      </dgm:t>
    </dgm:pt>
    <dgm:pt modelId="{CF394ADF-1DF0-41F5-8A81-8F6F2026D00D}" type="pres">
      <dgm:prSet presAssocID="{F2F57221-F22D-42AD-B694-6018FA72217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15BCBBE3-CA9E-41CB-9077-3796A6748511}" type="pres">
      <dgm:prSet presAssocID="{8DF6EE33-7DF7-4597-8EC9-A77786398C0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37EA709D-4BEA-4FEE-A191-7EF39879B4DB}" type="pres">
      <dgm:prSet presAssocID="{8DF6EE33-7DF7-4597-8EC9-A77786398C01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708BCE93-5EDD-4D37-8536-5F0591C75FB0}" type="pres">
      <dgm:prSet presAssocID="{3C25569A-9DE7-4239-9B09-9B9BC1FE0B84}" presName="parentText" presStyleLbl="node1" presStyleIdx="1" presStyleCnt="4" custLinFactY="-7123" custLinFactNeighborX="39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73D8E847-CEFF-4519-A5A0-68CFC111D285}" type="pres">
      <dgm:prSet presAssocID="{34BAF9D5-4458-40F8-B10A-4DB50EF9F7DF}" presName="spacer" presStyleCnt="0"/>
      <dgm:spPr/>
    </dgm:pt>
    <dgm:pt modelId="{8DCC3647-5928-46C4-BC70-D6E101699439}" type="pres">
      <dgm:prSet presAssocID="{D8452C20-B9D8-48D4-9A00-B0E6AB309E1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85AAF8C2-9B95-43B5-B51A-EAE98D667814}" type="pres">
      <dgm:prSet presAssocID="{D8452C20-B9D8-48D4-9A00-B0E6AB309E14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87717B70-9724-4374-B95A-168D6BEBC102}" type="pres">
      <dgm:prSet presAssocID="{0FBA6FB0-1617-4950-8976-3487D810997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D49A55E0-2F65-42AF-9F47-C779A95A7AAD}" type="presOf" srcId="{0FBA6FB0-1617-4950-8976-3487D810997F}" destId="{87717B70-9724-4374-B95A-168D6BEBC102}" srcOrd="0" destOrd="0" presId="urn:microsoft.com/office/officeart/2005/8/layout/vList2"/>
    <dgm:cxn modelId="{0C1A5B96-0460-44FD-83B4-18D15FC6E3C4}" srcId="{D8452C20-B9D8-48D4-9A00-B0E6AB309E14}" destId="{74FEAD16-0226-4E06-B9F6-FFDD47676E80}" srcOrd="0" destOrd="0" parTransId="{46EA6748-D83A-43D9-AB0D-877AFBFEB304}" sibTransId="{692BF146-7AFF-45ED-A580-CA28D138AC90}"/>
    <dgm:cxn modelId="{CF384758-C48A-4360-82DF-4106209C30AE}" srcId="{F2F57221-F22D-42AD-B694-6018FA72217A}" destId="{D8452C20-B9D8-48D4-9A00-B0E6AB309E14}" srcOrd="2" destOrd="0" parTransId="{A81E1AA8-5DA4-43DC-B454-687F7972665B}" sibTransId="{26BE4983-AE22-44EA-91A6-C25E7A64833F}"/>
    <dgm:cxn modelId="{2DB11768-3926-42B6-8392-5673CA7563BA}" type="presOf" srcId="{D8452C20-B9D8-48D4-9A00-B0E6AB309E14}" destId="{8DCC3647-5928-46C4-BC70-D6E101699439}" srcOrd="0" destOrd="0" presId="urn:microsoft.com/office/officeart/2005/8/layout/vList2"/>
    <dgm:cxn modelId="{BCB5CDDF-76B5-4535-8F12-0C47B9C6A871}" type="presOf" srcId="{8DF6EE33-7DF7-4597-8EC9-A77786398C01}" destId="{15BCBBE3-CA9E-41CB-9077-3796A6748511}" srcOrd="0" destOrd="0" presId="urn:microsoft.com/office/officeart/2005/8/layout/vList2"/>
    <dgm:cxn modelId="{693BC952-138E-4FE4-8422-E86BC5E1398D}" type="presOf" srcId="{F2F57221-F22D-42AD-B694-6018FA72217A}" destId="{CF394ADF-1DF0-41F5-8A81-8F6F2026D00D}" srcOrd="0" destOrd="0" presId="urn:microsoft.com/office/officeart/2005/8/layout/vList2"/>
    <dgm:cxn modelId="{DF37E23E-4642-43EC-B6CA-19247DDE3C3D}" type="presOf" srcId="{722A321A-FFE0-4556-8066-A227CA990DA8}" destId="{37EA709D-4BEA-4FEE-A191-7EF39879B4DB}" srcOrd="0" destOrd="0" presId="urn:microsoft.com/office/officeart/2005/8/layout/vList2"/>
    <dgm:cxn modelId="{B39433C1-34F4-4373-9594-536B7BCB10F9}" srcId="{F2F57221-F22D-42AD-B694-6018FA72217A}" destId="{8DF6EE33-7DF7-4597-8EC9-A77786398C01}" srcOrd="0" destOrd="0" parTransId="{C9989CA9-A124-4251-8439-AE845AE7BC9E}" sibTransId="{474DB67F-F331-4BFA-9E0B-C6DF0C48188D}"/>
    <dgm:cxn modelId="{66D6ECC9-3C99-45D3-92EA-FCBCF274C1AB}" srcId="{F2F57221-F22D-42AD-B694-6018FA72217A}" destId="{0FBA6FB0-1617-4950-8976-3487D810997F}" srcOrd="3" destOrd="0" parTransId="{BA0277AD-845D-4990-B805-0D5F8EEA62D8}" sibTransId="{D039BA58-0C70-4F61-9175-7DB01A4048B2}"/>
    <dgm:cxn modelId="{5A879DB4-5A5C-49A4-8FD3-69C6BE840C7B}" srcId="{F2F57221-F22D-42AD-B694-6018FA72217A}" destId="{3C25569A-9DE7-4239-9B09-9B9BC1FE0B84}" srcOrd="1" destOrd="0" parTransId="{8E83C5FF-5891-463C-8DCD-5B856502AC42}" sibTransId="{34BAF9D5-4458-40F8-B10A-4DB50EF9F7DF}"/>
    <dgm:cxn modelId="{3628F168-2355-4DE8-9F59-F3CC8A8EE4C7}" srcId="{8DF6EE33-7DF7-4597-8EC9-A77786398C01}" destId="{722A321A-FFE0-4556-8066-A227CA990DA8}" srcOrd="0" destOrd="0" parTransId="{B084477C-7D82-473D-9DD0-AF24BA5A73EC}" sibTransId="{6C4649CB-3566-421E-9203-6F0B1D69B6F4}"/>
    <dgm:cxn modelId="{F8819F69-23BC-4B2E-ACC5-C5C7FCEFC606}" type="presOf" srcId="{74FEAD16-0226-4E06-B9F6-FFDD47676E80}" destId="{85AAF8C2-9B95-43B5-B51A-EAE98D667814}" srcOrd="0" destOrd="0" presId="urn:microsoft.com/office/officeart/2005/8/layout/vList2"/>
    <dgm:cxn modelId="{49F075C9-A1FF-43D2-ADF7-C18A9E92704A}" type="presOf" srcId="{3C25569A-9DE7-4239-9B09-9B9BC1FE0B84}" destId="{708BCE93-5EDD-4D37-8536-5F0591C75FB0}" srcOrd="0" destOrd="0" presId="urn:microsoft.com/office/officeart/2005/8/layout/vList2"/>
    <dgm:cxn modelId="{311E6B69-E5C4-41E0-95EE-C55BDA99599E}" type="presParOf" srcId="{CF394ADF-1DF0-41F5-8A81-8F6F2026D00D}" destId="{15BCBBE3-CA9E-41CB-9077-3796A6748511}" srcOrd="0" destOrd="0" presId="urn:microsoft.com/office/officeart/2005/8/layout/vList2"/>
    <dgm:cxn modelId="{582AE2CE-5B97-4EE7-AA0A-FEFF07320860}" type="presParOf" srcId="{CF394ADF-1DF0-41F5-8A81-8F6F2026D00D}" destId="{37EA709D-4BEA-4FEE-A191-7EF39879B4DB}" srcOrd="1" destOrd="0" presId="urn:microsoft.com/office/officeart/2005/8/layout/vList2"/>
    <dgm:cxn modelId="{36C5413C-BDBC-4459-993B-DE549F4B7643}" type="presParOf" srcId="{CF394ADF-1DF0-41F5-8A81-8F6F2026D00D}" destId="{708BCE93-5EDD-4D37-8536-5F0591C75FB0}" srcOrd="2" destOrd="0" presId="urn:microsoft.com/office/officeart/2005/8/layout/vList2"/>
    <dgm:cxn modelId="{5C1D864C-4EA9-437D-9C1F-EFBA2CEB29DB}" type="presParOf" srcId="{CF394ADF-1DF0-41F5-8A81-8F6F2026D00D}" destId="{73D8E847-CEFF-4519-A5A0-68CFC111D285}" srcOrd="3" destOrd="0" presId="urn:microsoft.com/office/officeart/2005/8/layout/vList2"/>
    <dgm:cxn modelId="{4A24D08C-F843-4ACD-AEFB-67DB015BB50A}" type="presParOf" srcId="{CF394ADF-1DF0-41F5-8A81-8F6F2026D00D}" destId="{8DCC3647-5928-46C4-BC70-D6E101699439}" srcOrd="4" destOrd="0" presId="urn:microsoft.com/office/officeart/2005/8/layout/vList2"/>
    <dgm:cxn modelId="{0C5B0F6D-A1A1-476F-A9CF-9DB45471390E}" type="presParOf" srcId="{CF394ADF-1DF0-41F5-8A81-8F6F2026D00D}" destId="{85AAF8C2-9B95-43B5-B51A-EAE98D667814}" srcOrd="5" destOrd="0" presId="urn:microsoft.com/office/officeart/2005/8/layout/vList2"/>
    <dgm:cxn modelId="{0693B9CA-E981-458A-AE0F-68E5ADB8E862}" type="presParOf" srcId="{CF394ADF-1DF0-41F5-8A81-8F6F2026D00D}" destId="{87717B70-9724-4374-B95A-168D6BEBC10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3EED4A3-31C0-4E7F-87D9-E89B093DC5B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F97AD623-F271-4603-A59D-856228C1632C}">
      <dgm:prSet phldrT="[Tekst]" custT="1"/>
      <dgm:spPr/>
      <dgm:t>
        <a:bodyPr/>
        <a:lstStyle/>
        <a:p>
          <a:r>
            <a:rPr lang="nl-BE" sz="1200" dirty="0" smtClean="0"/>
            <a:t>observaties</a:t>
          </a:r>
          <a:endParaRPr lang="nl-BE" sz="1200" dirty="0"/>
        </a:p>
      </dgm:t>
    </dgm:pt>
    <dgm:pt modelId="{78158C83-47BB-486B-A71A-AA26D9B4EEFC}" type="parTrans" cxnId="{11C6FE04-C5B1-4605-9110-4395378FCD1A}">
      <dgm:prSet/>
      <dgm:spPr/>
      <dgm:t>
        <a:bodyPr/>
        <a:lstStyle/>
        <a:p>
          <a:endParaRPr lang="nl-BE"/>
        </a:p>
      </dgm:t>
    </dgm:pt>
    <dgm:pt modelId="{378008C3-28C2-4474-8344-59F330244DC1}" type="sibTrans" cxnId="{11C6FE04-C5B1-4605-9110-4395378FCD1A}">
      <dgm:prSet/>
      <dgm:spPr/>
      <dgm:t>
        <a:bodyPr/>
        <a:lstStyle/>
        <a:p>
          <a:endParaRPr lang="nl-BE"/>
        </a:p>
      </dgm:t>
    </dgm:pt>
    <dgm:pt modelId="{55CE2C97-A2AB-4283-8413-DBD019B90F7D}">
      <dgm:prSet phldrT="[Tekst]" custT="1"/>
      <dgm:spPr/>
      <dgm:t>
        <a:bodyPr/>
        <a:lstStyle/>
        <a:p>
          <a:r>
            <a:rPr lang="nl-BE" sz="1300" dirty="0" smtClean="0"/>
            <a:t>in de leefgroep</a:t>
          </a:r>
          <a:endParaRPr lang="nl-BE" sz="1300" dirty="0"/>
        </a:p>
      </dgm:t>
    </dgm:pt>
    <dgm:pt modelId="{81826077-13D3-49CF-AC10-C3E21F9B0821}" type="parTrans" cxnId="{1407624C-A6E5-44E6-85AF-F698E20EEA12}">
      <dgm:prSet/>
      <dgm:spPr/>
      <dgm:t>
        <a:bodyPr/>
        <a:lstStyle/>
        <a:p>
          <a:endParaRPr lang="nl-BE"/>
        </a:p>
      </dgm:t>
    </dgm:pt>
    <dgm:pt modelId="{816F6EB8-A0DD-474A-BBE6-D23B5C08B7FA}" type="sibTrans" cxnId="{1407624C-A6E5-44E6-85AF-F698E20EEA12}">
      <dgm:prSet/>
      <dgm:spPr/>
      <dgm:t>
        <a:bodyPr/>
        <a:lstStyle/>
        <a:p>
          <a:endParaRPr lang="nl-BE"/>
        </a:p>
      </dgm:t>
    </dgm:pt>
    <dgm:pt modelId="{9B148E2E-8C62-4ABF-AB02-A671B9EDEE7B}">
      <dgm:prSet phldrT="[Tekst]" custT="1"/>
      <dgm:spPr/>
      <dgm:t>
        <a:bodyPr/>
        <a:lstStyle/>
        <a:p>
          <a:r>
            <a:rPr lang="nl-BE" sz="1300" dirty="0" smtClean="0"/>
            <a:t>met filmen!</a:t>
          </a:r>
          <a:endParaRPr lang="nl-BE" sz="1300" dirty="0"/>
        </a:p>
      </dgm:t>
    </dgm:pt>
    <dgm:pt modelId="{92FDC78B-2BDE-47E1-8763-3BD88AA8FB1E}" type="parTrans" cxnId="{DF780F5C-8B1A-4EF1-A4DB-C21D23601CE9}">
      <dgm:prSet/>
      <dgm:spPr/>
      <dgm:t>
        <a:bodyPr/>
        <a:lstStyle/>
        <a:p>
          <a:endParaRPr lang="nl-BE"/>
        </a:p>
      </dgm:t>
    </dgm:pt>
    <dgm:pt modelId="{327605A0-E28D-411D-A2C0-38021F583271}" type="sibTrans" cxnId="{DF780F5C-8B1A-4EF1-A4DB-C21D23601CE9}">
      <dgm:prSet/>
      <dgm:spPr/>
      <dgm:t>
        <a:bodyPr/>
        <a:lstStyle/>
        <a:p>
          <a:endParaRPr lang="nl-BE"/>
        </a:p>
      </dgm:t>
    </dgm:pt>
    <dgm:pt modelId="{2936A21A-E4D7-4153-AFE4-EFA654FF5743}">
      <dgm:prSet phldrT="[Tekst]" custT="1"/>
      <dgm:spPr/>
      <dgm:t>
        <a:bodyPr/>
        <a:lstStyle/>
        <a:p>
          <a:r>
            <a:rPr lang="nl-BE" sz="1200" dirty="0" smtClean="0"/>
            <a:t>observatielijst</a:t>
          </a:r>
          <a:endParaRPr lang="nl-BE" sz="1200" dirty="0"/>
        </a:p>
      </dgm:t>
    </dgm:pt>
    <dgm:pt modelId="{2F89B172-4645-4D9F-85DA-504E3488AB21}" type="parTrans" cxnId="{63297E58-CC63-46AE-B2CF-E7C4F2469BD6}">
      <dgm:prSet/>
      <dgm:spPr/>
      <dgm:t>
        <a:bodyPr/>
        <a:lstStyle/>
        <a:p>
          <a:endParaRPr lang="nl-BE"/>
        </a:p>
      </dgm:t>
    </dgm:pt>
    <dgm:pt modelId="{A61D295C-5B15-4944-8324-B4A55917C1E0}" type="sibTrans" cxnId="{63297E58-CC63-46AE-B2CF-E7C4F2469BD6}">
      <dgm:prSet/>
      <dgm:spPr/>
      <dgm:t>
        <a:bodyPr/>
        <a:lstStyle/>
        <a:p>
          <a:endParaRPr lang="nl-BE"/>
        </a:p>
      </dgm:t>
    </dgm:pt>
    <dgm:pt modelId="{121FF91E-F53D-4FC5-932D-07841F30B832}">
      <dgm:prSet phldrT="[Tekst]"/>
      <dgm:spPr/>
      <dgm:t>
        <a:bodyPr/>
        <a:lstStyle/>
        <a:p>
          <a:r>
            <a:rPr lang="nl-BE" dirty="0" err="1" smtClean="0"/>
            <a:t>Sensory</a:t>
          </a:r>
          <a:r>
            <a:rPr lang="nl-BE" dirty="0" smtClean="0"/>
            <a:t> Profile NL (Winnie Dunn) laten invullen door ouders en groepsbegeleiding</a:t>
          </a:r>
          <a:endParaRPr lang="nl-BE" dirty="0"/>
        </a:p>
      </dgm:t>
    </dgm:pt>
    <dgm:pt modelId="{EE1DC4FA-7077-4476-91BE-A60FD219ED67}" type="parTrans" cxnId="{7BACF0CC-334F-43AD-8239-B73F44F0ABE0}">
      <dgm:prSet/>
      <dgm:spPr/>
      <dgm:t>
        <a:bodyPr/>
        <a:lstStyle/>
        <a:p>
          <a:endParaRPr lang="nl-BE"/>
        </a:p>
      </dgm:t>
    </dgm:pt>
    <dgm:pt modelId="{AF672BC8-51F5-4B75-883B-B4C79DF9D25D}" type="sibTrans" cxnId="{7BACF0CC-334F-43AD-8239-B73F44F0ABE0}">
      <dgm:prSet/>
      <dgm:spPr/>
      <dgm:t>
        <a:bodyPr/>
        <a:lstStyle/>
        <a:p>
          <a:endParaRPr lang="nl-BE"/>
        </a:p>
      </dgm:t>
    </dgm:pt>
    <dgm:pt modelId="{568CE8BD-2C17-4D85-990C-123E72591984}">
      <dgm:prSet phldrT="[Tekst]" custT="1"/>
      <dgm:spPr/>
      <dgm:t>
        <a:bodyPr/>
        <a:lstStyle/>
        <a:p>
          <a:r>
            <a:rPr lang="nl-BE" sz="1200" dirty="0" smtClean="0"/>
            <a:t>oudergesprek</a:t>
          </a:r>
          <a:endParaRPr lang="nl-BE" sz="1200" dirty="0"/>
        </a:p>
      </dgm:t>
    </dgm:pt>
    <dgm:pt modelId="{C4181D33-253D-4215-84C5-A79D11B4E773}" type="parTrans" cxnId="{80EA4A18-5F49-4663-B2C5-9D8B71ACD27D}">
      <dgm:prSet/>
      <dgm:spPr/>
      <dgm:t>
        <a:bodyPr/>
        <a:lstStyle/>
        <a:p>
          <a:endParaRPr lang="nl-BE"/>
        </a:p>
      </dgm:t>
    </dgm:pt>
    <dgm:pt modelId="{B33EB982-5AA7-4124-8CD4-CA4182EA4424}" type="sibTrans" cxnId="{80EA4A18-5F49-4663-B2C5-9D8B71ACD27D}">
      <dgm:prSet/>
      <dgm:spPr/>
      <dgm:t>
        <a:bodyPr/>
        <a:lstStyle/>
        <a:p>
          <a:endParaRPr lang="nl-BE"/>
        </a:p>
      </dgm:t>
    </dgm:pt>
    <dgm:pt modelId="{F7D80089-E7AF-4238-92DB-C28B0AA83C3F}">
      <dgm:prSet phldrT="[Tekst]"/>
      <dgm:spPr/>
      <dgm:t>
        <a:bodyPr/>
        <a:lstStyle/>
        <a:p>
          <a:r>
            <a:rPr lang="nl-BE" dirty="0" smtClean="0"/>
            <a:t>om een zo volledig mogelijk beeld te krijgen</a:t>
          </a:r>
          <a:endParaRPr lang="nl-BE" dirty="0"/>
        </a:p>
      </dgm:t>
    </dgm:pt>
    <dgm:pt modelId="{AACFA158-2791-4519-9D7F-1430EDE17393}" type="parTrans" cxnId="{4674C3B9-C3AF-47E2-B1D6-07049EE84F37}">
      <dgm:prSet/>
      <dgm:spPr/>
      <dgm:t>
        <a:bodyPr/>
        <a:lstStyle/>
        <a:p>
          <a:endParaRPr lang="nl-BE"/>
        </a:p>
      </dgm:t>
    </dgm:pt>
    <dgm:pt modelId="{F91250E9-FF4B-43BC-912C-2E03A0C2A58A}" type="sibTrans" cxnId="{4674C3B9-C3AF-47E2-B1D6-07049EE84F37}">
      <dgm:prSet/>
      <dgm:spPr/>
      <dgm:t>
        <a:bodyPr/>
        <a:lstStyle/>
        <a:p>
          <a:endParaRPr lang="nl-BE"/>
        </a:p>
      </dgm:t>
    </dgm:pt>
    <dgm:pt modelId="{7E7D5493-D6B3-4D76-A1AA-818F1A1C44F2}">
      <dgm:prSet phldrT="[Tekst]"/>
      <dgm:spPr/>
      <dgm:t>
        <a:bodyPr/>
        <a:lstStyle/>
        <a:p>
          <a:r>
            <a:rPr lang="nl-BE" dirty="0" smtClean="0"/>
            <a:t>om facetten uit de observatielijst te kunnen bevragen</a:t>
          </a:r>
          <a:endParaRPr lang="nl-BE" dirty="0"/>
        </a:p>
      </dgm:t>
    </dgm:pt>
    <dgm:pt modelId="{66B6D025-E25E-4C2B-99AD-42AF10B6C487}" type="parTrans" cxnId="{E0CEE6E8-80D6-40FF-9C92-91CC22853BCD}">
      <dgm:prSet/>
      <dgm:spPr/>
      <dgm:t>
        <a:bodyPr/>
        <a:lstStyle/>
        <a:p>
          <a:endParaRPr lang="nl-BE"/>
        </a:p>
      </dgm:t>
    </dgm:pt>
    <dgm:pt modelId="{A6390634-C0C3-4CBB-BC3B-3F0BFEA6499E}" type="sibTrans" cxnId="{E0CEE6E8-80D6-40FF-9C92-91CC22853BCD}">
      <dgm:prSet/>
      <dgm:spPr/>
      <dgm:t>
        <a:bodyPr/>
        <a:lstStyle/>
        <a:p>
          <a:endParaRPr lang="nl-BE"/>
        </a:p>
      </dgm:t>
    </dgm:pt>
    <dgm:pt modelId="{58710FDA-6505-4958-91AB-EB2A4D6767D0}">
      <dgm:prSet custT="1"/>
      <dgm:spPr/>
      <dgm:t>
        <a:bodyPr/>
        <a:lstStyle/>
        <a:p>
          <a:r>
            <a:rPr lang="nl-BE" sz="1200" dirty="0" smtClean="0"/>
            <a:t>sensorisch dieet opstellen</a:t>
          </a:r>
          <a:endParaRPr lang="nl-BE" sz="1200" dirty="0"/>
        </a:p>
      </dgm:t>
    </dgm:pt>
    <dgm:pt modelId="{E1D51B76-8D4B-4612-808B-8341AC9710C7}" type="parTrans" cxnId="{5A9752DF-836A-4B99-84CA-CCAC888EA825}">
      <dgm:prSet/>
      <dgm:spPr/>
      <dgm:t>
        <a:bodyPr/>
        <a:lstStyle/>
        <a:p>
          <a:endParaRPr lang="nl-BE"/>
        </a:p>
      </dgm:t>
    </dgm:pt>
    <dgm:pt modelId="{2C0E0448-2745-4444-94BA-0FAB1D3572D5}" type="sibTrans" cxnId="{5A9752DF-836A-4B99-84CA-CCAC888EA825}">
      <dgm:prSet/>
      <dgm:spPr/>
      <dgm:t>
        <a:bodyPr/>
        <a:lstStyle/>
        <a:p>
          <a:endParaRPr lang="nl-BE"/>
        </a:p>
      </dgm:t>
    </dgm:pt>
    <dgm:pt modelId="{77B7E1E2-470C-4F25-9D33-2E3FE7F226BB}">
      <dgm:prSet custT="1"/>
      <dgm:spPr/>
      <dgm:t>
        <a:bodyPr/>
        <a:lstStyle/>
        <a:p>
          <a:r>
            <a:rPr lang="nl-BE" sz="1200" dirty="0" smtClean="0"/>
            <a:t>sensorisch dieet bespreken en aftoetsen</a:t>
          </a:r>
          <a:endParaRPr lang="nl-BE" sz="1200" dirty="0"/>
        </a:p>
      </dgm:t>
    </dgm:pt>
    <dgm:pt modelId="{30E9C20E-798D-425C-8048-4A8C552EBC7F}" type="parTrans" cxnId="{1573DB77-4491-49CE-B3AE-B5E831B9C5F4}">
      <dgm:prSet/>
      <dgm:spPr/>
      <dgm:t>
        <a:bodyPr/>
        <a:lstStyle/>
        <a:p>
          <a:endParaRPr lang="nl-BE"/>
        </a:p>
      </dgm:t>
    </dgm:pt>
    <dgm:pt modelId="{E10168F7-A6CC-4755-A4E2-68ECEE69347E}" type="sibTrans" cxnId="{1573DB77-4491-49CE-B3AE-B5E831B9C5F4}">
      <dgm:prSet/>
      <dgm:spPr/>
      <dgm:t>
        <a:bodyPr/>
        <a:lstStyle/>
        <a:p>
          <a:endParaRPr lang="nl-BE"/>
        </a:p>
      </dgm:t>
    </dgm:pt>
    <dgm:pt modelId="{FED2B0FA-94E1-487C-B570-DDE1DB8D870D}">
      <dgm:prSet custT="1"/>
      <dgm:spPr/>
      <dgm:t>
        <a:bodyPr/>
        <a:lstStyle/>
        <a:p>
          <a:r>
            <a:rPr lang="nl-BE" sz="1300" dirty="0" smtClean="0"/>
            <a:t>een combinatie van activiteiten die </a:t>
          </a:r>
          <a:r>
            <a:rPr lang="nl-BE" sz="1300" dirty="0" err="1" smtClean="0"/>
            <a:t>owv</a:t>
          </a:r>
          <a:r>
            <a:rPr lang="nl-BE" sz="1300" dirty="0" smtClean="0"/>
            <a:t> de bijhorende prikkels de alertheid van het kind verhogen, hem/haar georganiseerd maken en kalmerend werken</a:t>
          </a:r>
          <a:endParaRPr lang="nl-BE" sz="1300" dirty="0"/>
        </a:p>
      </dgm:t>
    </dgm:pt>
    <dgm:pt modelId="{9F6CC887-5531-4C42-8B3F-796370E5B857}" type="parTrans" cxnId="{A8100AE8-ED75-4906-AF6D-F51D1EC6EC89}">
      <dgm:prSet/>
      <dgm:spPr/>
      <dgm:t>
        <a:bodyPr/>
        <a:lstStyle/>
        <a:p>
          <a:endParaRPr lang="nl-BE"/>
        </a:p>
      </dgm:t>
    </dgm:pt>
    <dgm:pt modelId="{DF5FF11B-64D6-4D48-BB89-712B76C7D38D}" type="sibTrans" cxnId="{A8100AE8-ED75-4906-AF6D-F51D1EC6EC89}">
      <dgm:prSet/>
      <dgm:spPr/>
      <dgm:t>
        <a:bodyPr/>
        <a:lstStyle/>
        <a:p>
          <a:endParaRPr lang="nl-BE"/>
        </a:p>
      </dgm:t>
    </dgm:pt>
    <dgm:pt modelId="{B01AF6DF-7970-4D3C-B600-1356BAF9FB55}">
      <dgm:prSet/>
      <dgm:spPr/>
      <dgm:t>
        <a:bodyPr/>
        <a:lstStyle/>
        <a:p>
          <a:r>
            <a:rPr lang="nl-BE" dirty="0" smtClean="0"/>
            <a:t>met ouders, groepsbegeleiding en therapeuten</a:t>
          </a:r>
          <a:endParaRPr lang="nl-BE" dirty="0"/>
        </a:p>
      </dgm:t>
    </dgm:pt>
    <dgm:pt modelId="{27F0C243-E6AB-40A7-AC9E-BA4B5CC8A53D}" type="parTrans" cxnId="{53B04443-962E-4062-A271-E87B0CB2EAEC}">
      <dgm:prSet/>
      <dgm:spPr/>
      <dgm:t>
        <a:bodyPr/>
        <a:lstStyle/>
        <a:p>
          <a:endParaRPr lang="nl-BE"/>
        </a:p>
      </dgm:t>
    </dgm:pt>
    <dgm:pt modelId="{3A6B67AA-E2DD-4D6A-8B12-5205303F75FE}" type="sibTrans" cxnId="{53B04443-962E-4062-A271-E87B0CB2EAEC}">
      <dgm:prSet/>
      <dgm:spPr/>
      <dgm:t>
        <a:bodyPr/>
        <a:lstStyle/>
        <a:p>
          <a:endParaRPr lang="nl-BE"/>
        </a:p>
      </dgm:t>
    </dgm:pt>
    <dgm:pt modelId="{D96A964B-FB61-4CE0-B012-8274964EAA89}">
      <dgm:prSet custT="1"/>
      <dgm:spPr/>
      <dgm:t>
        <a:bodyPr/>
        <a:lstStyle/>
        <a:p>
          <a:r>
            <a:rPr lang="nl-BE" sz="1200" dirty="0" smtClean="0"/>
            <a:t>nodige sensorische materialen en aanpassingen</a:t>
          </a:r>
          <a:endParaRPr lang="nl-BE" sz="1200" dirty="0"/>
        </a:p>
      </dgm:t>
    </dgm:pt>
    <dgm:pt modelId="{F381478D-26AB-4CD4-BB70-351E8D054445}" type="parTrans" cxnId="{0239D5C9-4318-460A-8F3D-EA4EDCF08427}">
      <dgm:prSet/>
      <dgm:spPr/>
      <dgm:t>
        <a:bodyPr/>
        <a:lstStyle/>
        <a:p>
          <a:endParaRPr lang="nl-BE"/>
        </a:p>
      </dgm:t>
    </dgm:pt>
    <dgm:pt modelId="{5D40DCF2-A358-4752-B14D-9D7F36C32057}" type="sibTrans" cxnId="{0239D5C9-4318-460A-8F3D-EA4EDCF08427}">
      <dgm:prSet/>
      <dgm:spPr/>
      <dgm:t>
        <a:bodyPr/>
        <a:lstStyle/>
        <a:p>
          <a:endParaRPr lang="nl-BE"/>
        </a:p>
      </dgm:t>
    </dgm:pt>
    <dgm:pt modelId="{0D4D58E6-B09B-4C58-9620-67B7D396A302}">
      <dgm:prSet/>
      <dgm:spPr/>
      <dgm:t>
        <a:bodyPr/>
        <a:lstStyle/>
        <a:p>
          <a:r>
            <a:rPr lang="nl-BE" dirty="0" smtClean="0"/>
            <a:t>wordt voorzien door de ergotherapeut</a:t>
          </a:r>
          <a:endParaRPr lang="nl-BE" dirty="0"/>
        </a:p>
      </dgm:t>
    </dgm:pt>
    <dgm:pt modelId="{6C535A7A-8992-4A41-88D3-CA84637F1A74}" type="parTrans" cxnId="{646A7AA4-D600-4101-B663-59732E278A55}">
      <dgm:prSet/>
      <dgm:spPr/>
      <dgm:t>
        <a:bodyPr/>
        <a:lstStyle/>
        <a:p>
          <a:endParaRPr lang="nl-BE"/>
        </a:p>
      </dgm:t>
    </dgm:pt>
    <dgm:pt modelId="{7ED44F83-FFF9-4898-A3F4-CDF62189C09C}" type="sibTrans" cxnId="{646A7AA4-D600-4101-B663-59732E278A55}">
      <dgm:prSet/>
      <dgm:spPr/>
      <dgm:t>
        <a:bodyPr/>
        <a:lstStyle/>
        <a:p>
          <a:endParaRPr lang="nl-BE"/>
        </a:p>
      </dgm:t>
    </dgm:pt>
    <dgm:pt modelId="{DC17DEB0-195E-4ED6-8CD5-6EC06D04B8CF}" type="pres">
      <dgm:prSet presAssocID="{23EED4A3-31C0-4E7F-87D9-E89B093DC5B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A17F9E8E-7F6E-4986-99F7-CB164834B24C}" type="pres">
      <dgm:prSet presAssocID="{F97AD623-F271-4603-A59D-856228C1632C}" presName="composite" presStyleCnt="0"/>
      <dgm:spPr/>
    </dgm:pt>
    <dgm:pt modelId="{12FC8E24-9142-4B25-8EB4-4E0EC9C1704E}" type="pres">
      <dgm:prSet presAssocID="{F97AD623-F271-4603-A59D-856228C1632C}" presName="parTx" presStyleLbl="alignNode1" presStyleIdx="0" presStyleCnt="6" custLinFactNeighborX="-188" custLinFactNeighborY="-801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FF2B1120-EA3D-45A2-BFE8-EA11ECBEA158}" type="pres">
      <dgm:prSet presAssocID="{F97AD623-F271-4603-A59D-856228C1632C}" presName="desTx" presStyleLbl="alignAccFollowNode1" presStyleIdx="0" presStyleCnt="6" custScaleY="143607" custLinFactNeighborX="-188" custLinFactNeighborY="-2528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23A4608F-736C-4768-B010-594370AF9D2D}" type="pres">
      <dgm:prSet presAssocID="{378008C3-28C2-4474-8344-59F330244DC1}" presName="space" presStyleCnt="0"/>
      <dgm:spPr/>
    </dgm:pt>
    <dgm:pt modelId="{0D7C827D-3AEC-4D7B-A07A-4B210E865B6D}" type="pres">
      <dgm:prSet presAssocID="{2936A21A-E4D7-4153-AFE4-EFA654FF5743}" presName="composite" presStyleCnt="0"/>
      <dgm:spPr/>
    </dgm:pt>
    <dgm:pt modelId="{6082B76C-B810-412C-B466-4FF440A948F1}" type="pres">
      <dgm:prSet presAssocID="{2936A21A-E4D7-4153-AFE4-EFA654FF5743}" presName="parTx" presStyleLbl="alignNode1" presStyleIdx="1" presStyleCnt="6" custLinFactNeighborX="-739" custLinFactNeighborY="-799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5F4FCE81-268E-412F-BEE2-B00A6E938FE1}" type="pres">
      <dgm:prSet presAssocID="{2936A21A-E4D7-4153-AFE4-EFA654FF5743}" presName="desTx" presStyleLbl="alignAccFollowNode1" presStyleIdx="1" presStyleCnt="6" custScaleY="143849" custLinFactNeighborY="-2192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7B4178A6-77AD-443D-8E24-D6BFF48843E9}" type="pres">
      <dgm:prSet presAssocID="{A61D295C-5B15-4944-8324-B4A55917C1E0}" presName="space" presStyleCnt="0"/>
      <dgm:spPr/>
    </dgm:pt>
    <dgm:pt modelId="{2EB93AE9-F8E5-4AA7-BF6E-4C2FC296DCEF}" type="pres">
      <dgm:prSet presAssocID="{568CE8BD-2C17-4D85-990C-123E72591984}" presName="composite" presStyleCnt="0"/>
      <dgm:spPr/>
    </dgm:pt>
    <dgm:pt modelId="{A455F261-93A4-4494-A00B-EC2DFC94AB8D}" type="pres">
      <dgm:prSet presAssocID="{568CE8BD-2C17-4D85-990C-123E72591984}" presName="parTx" presStyleLbl="alignNode1" presStyleIdx="2" presStyleCnt="6" custLinFactNeighborY="-796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DC2BDB79-7EE8-4944-B14E-AFC459EB9743}" type="pres">
      <dgm:prSet presAssocID="{568CE8BD-2C17-4D85-990C-123E72591984}" presName="desTx" presStyleLbl="alignAccFollowNode1" presStyleIdx="2" presStyleCnt="6" custScaleY="144313" custLinFactNeighborX="0" custLinFactNeighborY="-2047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4ECACF21-B610-4ED0-9B3B-C755BFD8F3EF}" type="pres">
      <dgm:prSet presAssocID="{B33EB982-5AA7-4124-8CD4-CA4182EA4424}" presName="space" presStyleCnt="0"/>
      <dgm:spPr/>
    </dgm:pt>
    <dgm:pt modelId="{AADCBB90-F52C-4192-87CD-6EC5A3D5A8C9}" type="pres">
      <dgm:prSet presAssocID="{58710FDA-6505-4958-91AB-EB2A4D6767D0}" presName="composite" presStyleCnt="0"/>
      <dgm:spPr/>
    </dgm:pt>
    <dgm:pt modelId="{9C73895D-DFC6-4D7D-B17B-922036FCB915}" type="pres">
      <dgm:prSet presAssocID="{58710FDA-6505-4958-91AB-EB2A4D6767D0}" presName="parTx" presStyleLbl="alignNode1" presStyleIdx="3" presStyleCnt="6" custLinFactNeighborX="149" custLinFactNeighborY="-791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1DC916D2-4947-4697-8C75-E8734B15A391}" type="pres">
      <dgm:prSet presAssocID="{58710FDA-6505-4958-91AB-EB2A4D6767D0}" presName="desTx" presStyleLbl="alignAccFollowNode1" presStyleIdx="3" presStyleCnt="6" custScaleY="144851" custLinFactNeighborX="149" custLinFactNeighborY="-172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6B0032F1-246F-4F71-9211-4B9134B75CE5}" type="pres">
      <dgm:prSet presAssocID="{2C0E0448-2745-4444-94BA-0FAB1D3572D5}" presName="space" presStyleCnt="0"/>
      <dgm:spPr/>
    </dgm:pt>
    <dgm:pt modelId="{22FBB9B8-20ED-485C-A5C4-F21151701990}" type="pres">
      <dgm:prSet presAssocID="{77B7E1E2-470C-4F25-9D33-2E3FE7F226BB}" presName="composite" presStyleCnt="0"/>
      <dgm:spPr/>
    </dgm:pt>
    <dgm:pt modelId="{3144D02B-27DB-42C2-8246-9C54C6161004}" type="pres">
      <dgm:prSet presAssocID="{77B7E1E2-470C-4F25-9D33-2E3FE7F226BB}" presName="parTx" presStyleLbl="alignNode1" presStyleIdx="4" presStyleCnt="6" custScaleY="102252" custLinFactNeighborX="5" custLinFactNeighborY="-812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F46874AE-537B-4FFA-A138-EDE7D65BF22A}" type="pres">
      <dgm:prSet presAssocID="{77B7E1E2-470C-4F25-9D33-2E3FE7F226BB}" presName="desTx" presStyleLbl="alignAccFollowNode1" presStyleIdx="4" presStyleCnt="6" custScaleY="144873" custLinFactNeighborX="5" custLinFactNeighborY="-1807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0450281F-64AD-4B91-9A85-36305D30560C}" type="pres">
      <dgm:prSet presAssocID="{E10168F7-A6CC-4755-A4E2-68ECEE69347E}" presName="space" presStyleCnt="0"/>
      <dgm:spPr/>
    </dgm:pt>
    <dgm:pt modelId="{CA23F229-C1EA-4301-8942-4AD5BD83BDD0}" type="pres">
      <dgm:prSet presAssocID="{D96A964B-FB61-4CE0-B012-8274964EAA89}" presName="composite" presStyleCnt="0"/>
      <dgm:spPr/>
    </dgm:pt>
    <dgm:pt modelId="{AC6ECD53-B962-4109-86BA-81C202FF93A0}" type="pres">
      <dgm:prSet presAssocID="{D96A964B-FB61-4CE0-B012-8274964EAA89}" presName="parTx" presStyleLbl="alignNode1" presStyleIdx="5" presStyleCnt="6" custScaleY="102950" custLinFactNeighborX="-2030" custLinFactNeighborY="-828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BAF96113-5997-4489-9DAD-18B31C41AC36}" type="pres">
      <dgm:prSet presAssocID="{D96A964B-FB61-4CE0-B012-8274964EAA89}" presName="desTx" presStyleLbl="alignAccFollowNode1" presStyleIdx="5" presStyleCnt="6" custScaleY="146028" custLinFactNeighborX="-2030" custLinFactNeighborY="-1827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1407624C-A6E5-44E6-85AF-F698E20EEA12}" srcId="{F97AD623-F271-4603-A59D-856228C1632C}" destId="{55CE2C97-A2AB-4283-8413-DBD019B90F7D}" srcOrd="0" destOrd="0" parTransId="{81826077-13D3-49CF-AC10-C3E21F9B0821}" sibTransId="{816F6EB8-A0DD-474A-BBE6-D23B5C08B7FA}"/>
    <dgm:cxn modelId="{45C58422-66FB-42F4-8EEF-F719E2C62C17}" type="presOf" srcId="{D96A964B-FB61-4CE0-B012-8274964EAA89}" destId="{AC6ECD53-B962-4109-86BA-81C202FF93A0}" srcOrd="0" destOrd="0" presId="urn:microsoft.com/office/officeart/2005/8/layout/hList1"/>
    <dgm:cxn modelId="{11C6FE04-C5B1-4605-9110-4395378FCD1A}" srcId="{23EED4A3-31C0-4E7F-87D9-E89B093DC5BB}" destId="{F97AD623-F271-4603-A59D-856228C1632C}" srcOrd="0" destOrd="0" parTransId="{78158C83-47BB-486B-A71A-AA26D9B4EEFC}" sibTransId="{378008C3-28C2-4474-8344-59F330244DC1}"/>
    <dgm:cxn modelId="{63297E58-CC63-46AE-B2CF-E7C4F2469BD6}" srcId="{23EED4A3-31C0-4E7F-87D9-E89B093DC5BB}" destId="{2936A21A-E4D7-4153-AFE4-EFA654FF5743}" srcOrd="1" destOrd="0" parTransId="{2F89B172-4645-4D9F-85DA-504E3488AB21}" sibTransId="{A61D295C-5B15-4944-8324-B4A55917C1E0}"/>
    <dgm:cxn modelId="{95F37F17-B359-4345-9E69-0B5D4651D9D2}" type="presOf" srcId="{23EED4A3-31C0-4E7F-87D9-E89B093DC5BB}" destId="{DC17DEB0-195E-4ED6-8CD5-6EC06D04B8CF}" srcOrd="0" destOrd="0" presId="urn:microsoft.com/office/officeart/2005/8/layout/hList1"/>
    <dgm:cxn modelId="{A8100AE8-ED75-4906-AF6D-F51D1EC6EC89}" srcId="{58710FDA-6505-4958-91AB-EB2A4D6767D0}" destId="{FED2B0FA-94E1-487C-B570-DDE1DB8D870D}" srcOrd="0" destOrd="0" parTransId="{9F6CC887-5531-4C42-8B3F-796370E5B857}" sibTransId="{DF5FF11B-64D6-4D48-BB89-712B76C7D38D}"/>
    <dgm:cxn modelId="{E0CEE6E8-80D6-40FF-9C92-91CC22853BCD}" srcId="{568CE8BD-2C17-4D85-990C-123E72591984}" destId="{7E7D5493-D6B3-4D76-A1AA-818F1A1C44F2}" srcOrd="1" destOrd="0" parTransId="{66B6D025-E25E-4C2B-99AD-42AF10B6C487}" sibTransId="{A6390634-C0C3-4CBB-BC3B-3F0BFEA6499E}"/>
    <dgm:cxn modelId="{5A46095E-5D0D-4286-BAB9-444C97136CE1}" type="presOf" srcId="{F7D80089-E7AF-4238-92DB-C28B0AA83C3F}" destId="{DC2BDB79-7EE8-4944-B14E-AFC459EB9743}" srcOrd="0" destOrd="0" presId="urn:microsoft.com/office/officeart/2005/8/layout/hList1"/>
    <dgm:cxn modelId="{18E82492-94EC-4CB4-833D-38D05BF81061}" type="presOf" srcId="{7E7D5493-D6B3-4D76-A1AA-818F1A1C44F2}" destId="{DC2BDB79-7EE8-4944-B14E-AFC459EB9743}" srcOrd="0" destOrd="1" presId="urn:microsoft.com/office/officeart/2005/8/layout/hList1"/>
    <dgm:cxn modelId="{C0DA4DBA-10A7-45E6-9550-A33BFD1154B7}" type="presOf" srcId="{2936A21A-E4D7-4153-AFE4-EFA654FF5743}" destId="{6082B76C-B810-412C-B466-4FF440A948F1}" srcOrd="0" destOrd="0" presId="urn:microsoft.com/office/officeart/2005/8/layout/hList1"/>
    <dgm:cxn modelId="{1573DB77-4491-49CE-B3AE-B5E831B9C5F4}" srcId="{23EED4A3-31C0-4E7F-87D9-E89B093DC5BB}" destId="{77B7E1E2-470C-4F25-9D33-2E3FE7F226BB}" srcOrd="4" destOrd="0" parTransId="{30E9C20E-798D-425C-8048-4A8C552EBC7F}" sibTransId="{E10168F7-A6CC-4755-A4E2-68ECEE69347E}"/>
    <dgm:cxn modelId="{F4CB943A-DE08-4DB8-9D42-85CACAF4F410}" type="presOf" srcId="{58710FDA-6505-4958-91AB-EB2A4D6767D0}" destId="{9C73895D-DFC6-4D7D-B17B-922036FCB915}" srcOrd="0" destOrd="0" presId="urn:microsoft.com/office/officeart/2005/8/layout/hList1"/>
    <dgm:cxn modelId="{53B04443-962E-4062-A271-E87B0CB2EAEC}" srcId="{77B7E1E2-470C-4F25-9D33-2E3FE7F226BB}" destId="{B01AF6DF-7970-4D3C-B600-1356BAF9FB55}" srcOrd="0" destOrd="0" parTransId="{27F0C243-E6AB-40A7-AC9E-BA4B5CC8A53D}" sibTransId="{3A6B67AA-E2DD-4D6A-8B12-5205303F75FE}"/>
    <dgm:cxn modelId="{646A7AA4-D600-4101-B663-59732E278A55}" srcId="{D96A964B-FB61-4CE0-B012-8274964EAA89}" destId="{0D4D58E6-B09B-4C58-9620-67B7D396A302}" srcOrd="0" destOrd="0" parTransId="{6C535A7A-8992-4A41-88D3-CA84637F1A74}" sibTransId="{7ED44F83-FFF9-4898-A3F4-CDF62189C09C}"/>
    <dgm:cxn modelId="{0B0DA7C3-F4ED-49BB-8EC0-754F369A53DF}" type="presOf" srcId="{FED2B0FA-94E1-487C-B570-DDE1DB8D870D}" destId="{1DC916D2-4947-4697-8C75-E8734B15A391}" srcOrd="0" destOrd="0" presId="urn:microsoft.com/office/officeart/2005/8/layout/hList1"/>
    <dgm:cxn modelId="{60168648-720A-4679-8B12-250D3AB2BDF4}" type="presOf" srcId="{B01AF6DF-7970-4D3C-B600-1356BAF9FB55}" destId="{F46874AE-537B-4FFA-A138-EDE7D65BF22A}" srcOrd="0" destOrd="0" presId="urn:microsoft.com/office/officeart/2005/8/layout/hList1"/>
    <dgm:cxn modelId="{8381D978-8CCC-47BF-B023-1F73088D9640}" type="presOf" srcId="{9B148E2E-8C62-4ABF-AB02-A671B9EDEE7B}" destId="{FF2B1120-EA3D-45A2-BFE8-EA11ECBEA158}" srcOrd="0" destOrd="1" presId="urn:microsoft.com/office/officeart/2005/8/layout/hList1"/>
    <dgm:cxn modelId="{80EA4A18-5F49-4663-B2C5-9D8B71ACD27D}" srcId="{23EED4A3-31C0-4E7F-87D9-E89B093DC5BB}" destId="{568CE8BD-2C17-4D85-990C-123E72591984}" srcOrd="2" destOrd="0" parTransId="{C4181D33-253D-4215-84C5-A79D11B4E773}" sibTransId="{B33EB982-5AA7-4124-8CD4-CA4182EA4424}"/>
    <dgm:cxn modelId="{DF780F5C-8B1A-4EF1-A4DB-C21D23601CE9}" srcId="{F97AD623-F271-4603-A59D-856228C1632C}" destId="{9B148E2E-8C62-4ABF-AB02-A671B9EDEE7B}" srcOrd="1" destOrd="0" parTransId="{92FDC78B-2BDE-47E1-8763-3BD88AA8FB1E}" sibTransId="{327605A0-E28D-411D-A2C0-38021F583271}"/>
    <dgm:cxn modelId="{F881A107-1307-4C20-AAB0-DAFB184E0FA6}" type="presOf" srcId="{F97AD623-F271-4603-A59D-856228C1632C}" destId="{12FC8E24-9142-4B25-8EB4-4E0EC9C1704E}" srcOrd="0" destOrd="0" presId="urn:microsoft.com/office/officeart/2005/8/layout/hList1"/>
    <dgm:cxn modelId="{827DA675-FFFB-4467-843C-C9DAB3B70F9C}" type="presOf" srcId="{121FF91E-F53D-4FC5-932D-07841F30B832}" destId="{5F4FCE81-268E-412F-BEE2-B00A6E938FE1}" srcOrd="0" destOrd="0" presId="urn:microsoft.com/office/officeart/2005/8/layout/hList1"/>
    <dgm:cxn modelId="{5A9752DF-836A-4B99-84CA-CCAC888EA825}" srcId="{23EED4A3-31C0-4E7F-87D9-E89B093DC5BB}" destId="{58710FDA-6505-4958-91AB-EB2A4D6767D0}" srcOrd="3" destOrd="0" parTransId="{E1D51B76-8D4B-4612-808B-8341AC9710C7}" sibTransId="{2C0E0448-2745-4444-94BA-0FAB1D3572D5}"/>
    <dgm:cxn modelId="{5571B27A-D197-4EC9-B35A-20412F3921D5}" type="presOf" srcId="{55CE2C97-A2AB-4283-8413-DBD019B90F7D}" destId="{FF2B1120-EA3D-45A2-BFE8-EA11ECBEA158}" srcOrd="0" destOrd="0" presId="urn:microsoft.com/office/officeart/2005/8/layout/hList1"/>
    <dgm:cxn modelId="{39E035BA-27ED-4557-90C0-BC60427F1602}" type="presOf" srcId="{0D4D58E6-B09B-4C58-9620-67B7D396A302}" destId="{BAF96113-5997-4489-9DAD-18B31C41AC36}" srcOrd="0" destOrd="0" presId="urn:microsoft.com/office/officeart/2005/8/layout/hList1"/>
    <dgm:cxn modelId="{29064366-83A5-463A-9E3F-1CE0139099E6}" type="presOf" srcId="{77B7E1E2-470C-4F25-9D33-2E3FE7F226BB}" destId="{3144D02B-27DB-42C2-8246-9C54C6161004}" srcOrd="0" destOrd="0" presId="urn:microsoft.com/office/officeart/2005/8/layout/hList1"/>
    <dgm:cxn modelId="{4674C3B9-C3AF-47E2-B1D6-07049EE84F37}" srcId="{568CE8BD-2C17-4D85-990C-123E72591984}" destId="{F7D80089-E7AF-4238-92DB-C28B0AA83C3F}" srcOrd="0" destOrd="0" parTransId="{AACFA158-2791-4519-9D7F-1430EDE17393}" sibTransId="{F91250E9-FF4B-43BC-912C-2E03A0C2A58A}"/>
    <dgm:cxn modelId="{0239D5C9-4318-460A-8F3D-EA4EDCF08427}" srcId="{23EED4A3-31C0-4E7F-87D9-E89B093DC5BB}" destId="{D96A964B-FB61-4CE0-B012-8274964EAA89}" srcOrd="5" destOrd="0" parTransId="{F381478D-26AB-4CD4-BB70-351E8D054445}" sibTransId="{5D40DCF2-A358-4752-B14D-9D7F36C32057}"/>
    <dgm:cxn modelId="{FA33F365-27E3-49D5-8E56-A752467E44EB}" type="presOf" srcId="{568CE8BD-2C17-4D85-990C-123E72591984}" destId="{A455F261-93A4-4494-A00B-EC2DFC94AB8D}" srcOrd="0" destOrd="0" presId="urn:microsoft.com/office/officeart/2005/8/layout/hList1"/>
    <dgm:cxn modelId="{7BACF0CC-334F-43AD-8239-B73F44F0ABE0}" srcId="{2936A21A-E4D7-4153-AFE4-EFA654FF5743}" destId="{121FF91E-F53D-4FC5-932D-07841F30B832}" srcOrd="0" destOrd="0" parTransId="{EE1DC4FA-7077-4476-91BE-A60FD219ED67}" sibTransId="{AF672BC8-51F5-4B75-883B-B4C79DF9D25D}"/>
    <dgm:cxn modelId="{FA3580A8-D716-4486-84F4-3883CE7E2842}" type="presParOf" srcId="{DC17DEB0-195E-4ED6-8CD5-6EC06D04B8CF}" destId="{A17F9E8E-7F6E-4986-99F7-CB164834B24C}" srcOrd="0" destOrd="0" presId="urn:microsoft.com/office/officeart/2005/8/layout/hList1"/>
    <dgm:cxn modelId="{8C2F8FB4-262D-46AA-92D9-CA289E1FBADB}" type="presParOf" srcId="{A17F9E8E-7F6E-4986-99F7-CB164834B24C}" destId="{12FC8E24-9142-4B25-8EB4-4E0EC9C1704E}" srcOrd="0" destOrd="0" presId="urn:microsoft.com/office/officeart/2005/8/layout/hList1"/>
    <dgm:cxn modelId="{615103F2-A0D2-4E87-98D2-8D0932616E71}" type="presParOf" srcId="{A17F9E8E-7F6E-4986-99F7-CB164834B24C}" destId="{FF2B1120-EA3D-45A2-BFE8-EA11ECBEA158}" srcOrd="1" destOrd="0" presId="urn:microsoft.com/office/officeart/2005/8/layout/hList1"/>
    <dgm:cxn modelId="{9D77D2C4-6B67-4B76-9402-C478D65F4E6C}" type="presParOf" srcId="{DC17DEB0-195E-4ED6-8CD5-6EC06D04B8CF}" destId="{23A4608F-736C-4768-B010-594370AF9D2D}" srcOrd="1" destOrd="0" presId="urn:microsoft.com/office/officeart/2005/8/layout/hList1"/>
    <dgm:cxn modelId="{73AC9C07-F2F0-4297-8A95-6358F0845A75}" type="presParOf" srcId="{DC17DEB0-195E-4ED6-8CD5-6EC06D04B8CF}" destId="{0D7C827D-3AEC-4D7B-A07A-4B210E865B6D}" srcOrd="2" destOrd="0" presId="urn:microsoft.com/office/officeart/2005/8/layout/hList1"/>
    <dgm:cxn modelId="{3847B91F-B794-43B6-AE29-E705690752EA}" type="presParOf" srcId="{0D7C827D-3AEC-4D7B-A07A-4B210E865B6D}" destId="{6082B76C-B810-412C-B466-4FF440A948F1}" srcOrd="0" destOrd="0" presId="urn:microsoft.com/office/officeart/2005/8/layout/hList1"/>
    <dgm:cxn modelId="{54EC65C8-41EE-436C-AE62-5087157BFED8}" type="presParOf" srcId="{0D7C827D-3AEC-4D7B-A07A-4B210E865B6D}" destId="{5F4FCE81-268E-412F-BEE2-B00A6E938FE1}" srcOrd="1" destOrd="0" presId="urn:microsoft.com/office/officeart/2005/8/layout/hList1"/>
    <dgm:cxn modelId="{725826DC-CA2E-4C85-9E61-F295C080FB09}" type="presParOf" srcId="{DC17DEB0-195E-4ED6-8CD5-6EC06D04B8CF}" destId="{7B4178A6-77AD-443D-8E24-D6BFF48843E9}" srcOrd="3" destOrd="0" presId="urn:microsoft.com/office/officeart/2005/8/layout/hList1"/>
    <dgm:cxn modelId="{926D4D5F-2F23-4A5A-92E4-6EF1EC356897}" type="presParOf" srcId="{DC17DEB0-195E-4ED6-8CD5-6EC06D04B8CF}" destId="{2EB93AE9-F8E5-4AA7-BF6E-4C2FC296DCEF}" srcOrd="4" destOrd="0" presId="urn:microsoft.com/office/officeart/2005/8/layout/hList1"/>
    <dgm:cxn modelId="{2BAE43DC-7026-4589-8EB2-1E56EB45E293}" type="presParOf" srcId="{2EB93AE9-F8E5-4AA7-BF6E-4C2FC296DCEF}" destId="{A455F261-93A4-4494-A00B-EC2DFC94AB8D}" srcOrd="0" destOrd="0" presId="urn:microsoft.com/office/officeart/2005/8/layout/hList1"/>
    <dgm:cxn modelId="{AE326459-1E12-4710-99DA-D57C8FA20DB7}" type="presParOf" srcId="{2EB93AE9-F8E5-4AA7-BF6E-4C2FC296DCEF}" destId="{DC2BDB79-7EE8-4944-B14E-AFC459EB9743}" srcOrd="1" destOrd="0" presId="urn:microsoft.com/office/officeart/2005/8/layout/hList1"/>
    <dgm:cxn modelId="{E00B7EFC-E35B-4A20-A7A1-40662FBCB61A}" type="presParOf" srcId="{DC17DEB0-195E-4ED6-8CD5-6EC06D04B8CF}" destId="{4ECACF21-B610-4ED0-9B3B-C755BFD8F3EF}" srcOrd="5" destOrd="0" presId="urn:microsoft.com/office/officeart/2005/8/layout/hList1"/>
    <dgm:cxn modelId="{6BF7E548-DA1E-4705-B5C9-D99F4DF1D7B2}" type="presParOf" srcId="{DC17DEB0-195E-4ED6-8CD5-6EC06D04B8CF}" destId="{AADCBB90-F52C-4192-87CD-6EC5A3D5A8C9}" srcOrd="6" destOrd="0" presId="urn:microsoft.com/office/officeart/2005/8/layout/hList1"/>
    <dgm:cxn modelId="{F6FD7CCA-A747-40E5-9091-C7793CB0257E}" type="presParOf" srcId="{AADCBB90-F52C-4192-87CD-6EC5A3D5A8C9}" destId="{9C73895D-DFC6-4D7D-B17B-922036FCB915}" srcOrd="0" destOrd="0" presId="urn:microsoft.com/office/officeart/2005/8/layout/hList1"/>
    <dgm:cxn modelId="{5463383E-C927-42D0-AE85-75454F3E87B3}" type="presParOf" srcId="{AADCBB90-F52C-4192-87CD-6EC5A3D5A8C9}" destId="{1DC916D2-4947-4697-8C75-E8734B15A391}" srcOrd="1" destOrd="0" presId="urn:microsoft.com/office/officeart/2005/8/layout/hList1"/>
    <dgm:cxn modelId="{9C5CB9EF-8165-4D28-8F96-B9EFF416A015}" type="presParOf" srcId="{DC17DEB0-195E-4ED6-8CD5-6EC06D04B8CF}" destId="{6B0032F1-246F-4F71-9211-4B9134B75CE5}" srcOrd="7" destOrd="0" presId="urn:microsoft.com/office/officeart/2005/8/layout/hList1"/>
    <dgm:cxn modelId="{AAA8D561-075A-4D04-B81E-6032AED5738A}" type="presParOf" srcId="{DC17DEB0-195E-4ED6-8CD5-6EC06D04B8CF}" destId="{22FBB9B8-20ED-485C-A5C4-F21151701990}" srcOrd="8" destOrd="0" presId="urn:microsoft.com/office/officeart/2005/8/layout/hList1"/>
    <dgm:cxn modelId="{A5633CD0-8F08-4F35-AA29-F33DFAA01070}" type="presParOf" srcId="{22FBB9B8-20ED-485C-A5C4-F21151701990}" destId="{3144D02B-27DB-42C2-8246-9C54C6161004}" srcOrd="0" destOrd="0" presId="urn:microsoft.com/office/officeart/2005/8/layout/hList1"/>
    <dgm:cxn modelId="{10C1EC19-2F1C-41E5-BBBE-92A2D41DB25C}" type="presParOf" srcId="{22FBB9B8-20ED-485C-A5C4-F21151701990}" destId="{F46874AE-537B-4FFA-A138-EDE7D65BF22A}" srcOrd="1" destOrd="0" presId="urn:microsoft.com/office/officeart/2005/8/layout/hList1"/>
    <dgm:cxn modelId="{C32791C3-0EE8-4395-B949-F16FC2B550ED}" type="presParOf" srcId="{DC17DEB0-195E-4ED6-8CD5-6EC06D04B8CF}" destId="{0450281F-64AD-4B91-9A85-36305D30560C}" srcOrd="9" destOrd="0" presId="urn:microsoft.com/office/officeart/2005/8/layout/hList1"/>
    <dgm:cxn modelId="{1823D906-FD33-486F-9847-8D55E471F091}" type="presParOf" srcId="{DC17DEB0-195E-4ED6-8CD5-6EC06D04B8CF}" destId="{CA23F229-C1EA-4301-8942-4AD5BD83BDD0}" srcOrd="10" destOrd="0" presId="urn:microsoft.com/office/officeart/2005/8/layout/hList1"/>
    <dgm:cxn modelId="{1B8B67BB-8E2F-4752-A479-CE31E87D879A}" type="presParOf" srcId="{CA23F229-C1EA-4301-8942-4AD5BD83BDD0}" destId="{AC6ECD53-B962-4109-86BA-81C202FF93A0}" srcOrd="0" destOrd="0" presId="urn:microsoft.com/office/officeart/2005/8/layout/hList1"/>
    <dgm:cxn modelId="{44ABC89C-73CB-456B-957B-09F0701737F2}" type="presParOf" srcId="{CA23F229-C1EA-4301-8942-4AD5BD83BDD0}" destId="{BAF96113-5997-4489-9DAD-18B31C41AC3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BCCC99D-C841-4160-A9C6-AE7D3A2F10E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F13C461B-F7C4-4EDD-B28F-E567AF7BA9AF}">
      <dgm:prSet phldrT="[Tekst]"/>
      <dgm:spPr/>
      <dgm:t>
        <a:bodyPr/>
        <a:lstStyle/>
        <a:p>
          <a:r>
            <a:rPr lang="nl-BE" dirty="0" smtClean="0"/>
            <a:t>auditief momentje inlassen</a:t>
          </a:r>
          <a:endParaRPr lang="nl-BE" dirty="0"/>
        </a:p>
      </dgm:t>
    </dgm:pt>
    <dgm:pt modelId="{5C551312-7817-4DAA-A943-BAE038DD9DCE}" type="parTrans" cxnId="{A8946124-A431-49D9-969E-7EB3A9FCFD52}">
      <dgm:prSet/>
      <dgm:spPr/>
      <dgm:t>
        <a:bodyPr/>
        <a:lstStyle/>
        <a:p>
          <a:endParaRPr lang="nl-BE"/>
        </a:p>
      </dgm:t>
    </dgm:pt>
    <dgm:pt modelId="{4E193335-7385-42FF-8DB6-4DC9373EB557}" type="sibTrans" cxnId="{A8946124-A431-49D9-969E-7EB3A9FCFD52}">
      <dgm:prSet/>
      <dgm:spPr/>
      <dgm:t>
        <a:bodyPr/>
        <a:lstStyle/>
        <a:p>
          <a:endParaRPr lang="nl-BE"/>
        </a:p>
      </dgm:t>
    </dgm:pt>
    <dgm:pt modelId="{98090F9E-B613-4921-BF52-E4B8AAEC51BA}">
      <dgm:prSet phldrT="[Tekst]"/>
      <dgm:spPr/>
      <dgm:t>
        <a:bodyPr/>
        <a:lstStyle/>
        <a:p>
          <a:r>
            <a:rPr lang="nl-BE" dirty="0" smtClean="0"/>
            <a:t>muziek luisteren met hoofdtelefoon</a:t>
          </a:r>
          <a:endParaRPr lang="nl-BE" dirty="0"/>
        </a:p>
      </dgm:t>
    </dgm:pt>
    <dgm:pt modelId="{BCE63657-0C96-43BC-8E3E-88E849F1C118}" type="parTrans" cxnId="{F3502018-820C-47F7-994A-E9E6FDC479E0}">
      <dgm:prSet/>
      <dgm:spPr/>
      <dgm:t>
        <a:bodyPr/>
        <a:lstStyle/>
        <a:p>
          <a:endParaRPr lang="nl-BE"/>
        </a:p>
      </dgm:t>
    </dgm:pt>
    <dgm:pt modelId="{C2E50B3E-B697-4E9B-80F3-46937D7CE5F1}" type="sibTrans" cxnId="{F3502018-820C-47F7-994A-E9E6FDC479E0}">
      <dgm:prSet/>
      <dgm:spPr/>
      <dgm:t>
        <a:bodyPr/>
        <a:lstStyle/>
        <a:p>
          <a:endParaRPr lang="nl-BE"/>
        </a:p>
      </dgm:t>
    </dgm:pt>
    <dgm:pt modelId="{86DC50CB-E4A4-4CF9-BB30-DDDB83C56E13}">
      <dgm:prSet phldrT="[Tekst]"/>
      <dgm:spPr/>
      <dgm:t>
        <a:bodyPr/>
        <a:lstStyle/>
        <a:p>
          <a:r>
            <a:rPr lang="nl-BE" dirty="0" smtClean="0"/>
            <a:t>schudeitje</a:t>
          </a:r>
          <a:endParaRPr lang="nl-BE" dirty="0"/>
        </a:p>
      </dgm:t>
    </dgm:pt>
    <dgm:pt modelId="{F2DF558D-CBF5-4A27-90EB-031DE0748D48}" type="parTrans" cxnId="{DD326F3F-FB74-4CD9-AE84-948844AE5275}">
      <dgm:prSet/>
      <dgm:spPr/>
      <dgm:t>
        <a:bodyPr/>
        <a:lstStyle/>
        <a:p>
          <a:endParaRPr lang="nl-BE"/>
        </a:p>
      </dgm:t>
    </dgm:pt>
    <dgm:pt modelId="{DCEF3985-9322-4240-B64A-B72D6F809C0C}" type="sibTrans" cxnId="{DD326F3F-FB74-4CD9-AE84-948844AE5275}">
      <dgm:prSet/>
      <dgm:spPr/>
      <dgm:t>
        <a:bodyPr/>
        <a:lstStyle/>
        <a:p>
          <a:endParaRPr lang="nl-BE"/>
        </a:p>
      </dgm:t>
    </dgm:pt>
    <dgm:pt modelId="{2C8D3B76-15D4-4605-BFDE-9BC2B2F3FDDA}">
      <dgm:prSet phldrT="[Tekst]"/>
      <dgm:spPr/>
      <dgm:t>
        <a:bodyPr/>
        <a:lstStyle/>
        <a:p>
          <a:r>
            <a:rPr lang="nl-BE" dirty="0" smtClean="0"/>
            <a:t>luid roepen en zingen mag in 1 specifieke speelruimte </a:t>
          </a:r>
          <a:r>
            <a:rPr lang="nl-BE" dirty="0" smtClean="0">
              <a:latin typeface="Calibri" panose="020F0502020204030204" pitchFamily="34" charset="0"/>
            </a:rPr>
            <a:t>→ kanaliseren</a:t>
          </a:r>
          <a:endParaRPr lang="nl-BE" dirty="0"/>
        </a:p>
      </dgm:t>
    </dgm:pt>
    <dgm:pt modelId="{D790EB43-8168-4DFF-B17D-A64A642C9831}" type="parTrans" cxnId="{11BC4BD2-369D-4E95-970A-11DDA2B2D86D}">
      <dgm:prSet/>
      <dgm:spPr/>
      <dgm:t>
        <a:bodyPr/>
        <a:lstStyle/>
        <a:p>
          <a:endParaRPr lang="nl-BE"/>
        </a:p>
      </dgm:t>
    </dgm:pt>
    <dgm:pt modelId="{2FFCA62D-2591-4DAF-900E-A17C4360E82C}" type="sibTrans" cxnId="{11BC4BD2-369D-4E95-970A-11DDA2B2D86D}">
      <dgm:prSet/>
      <dgm:spPr/>
      <dgm:t>
        <a:bodyPr/>
        <a:lstStyle/>
        <a:p>
          <a:endParaRPr lang="nl-BE"/>
        </a:p>
      </dgm:t>
    </dgm:pt>
    <dgm:pt modelId="{7BA913A0-F4CD-4331-8BA2-09AEEEE4AFDB}" type="pres">
      <dgm:prSet presAssocID="{9BCCC99D-C841-4160-A9C6-AE7D3A2F10E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3AC1F382-1793-41ED-B91D-CB04FBD3B473}" type="pres">
      <dgm:prSet presAssocID="{F13C461B-F7C4-4EDD-B28F-E567AF7BA9AF}" presName="node" presStyleLbl="node1" presStyleIdx="0" presStyleCnt="4" custLinFactNeighborX="-4108" custLinFactNeighborY="402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07E03478-AA81-42CF-9508-FFA03470D8CE}" type="pres">
      <dgm:prSet presAssocID="{4E193335-7385-42FF-8DB6-4DC9373EB557}" presName="sibTrans" presStyleCnt="0"/>
      <dgm:spPr/>
    </dgm:pt>
    <dgm:pt modelId="{1EB00793-63A6-40AE-A186-D77E160D4334}" type="pres">
      <dgm:prSet presAssocID="{98090F9E-B613-4921-BF52-E4B8AAEC51B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FE972E18-AF39-4405-AE42-F702E1D3ADD8}" type="pres">
      <dgm:prSet presAssocID="{C2E50B3E-B697-4E9B-80F3-46937D7CE5F1}" presName="sibTrans" presStyleCnt="0"/>
      <dgm:spPr/>
    </dgm:pt>
    <dgm:pt modelId="{FD658DEB-1560-4199-8607-75A0346859C9}" type="pres">
      <dgm:prSet presAssocID="{86DC50CB-E4A4-4CF9-BB30-DDDB83C56E1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FD761CAD-86EC-4753-BCC0-BC16F2272FDB}" type="pres">
      <dgm:prSet presAssocID="{DCEF3985-9322-4240-B64A-B72D6F809C0C}" presName="sibTrans" presStyleCnt="0"/>
      <dgm:spPr/>
    </dgm:pt>
    <dgm:pt modelId="{FE96346A-CCD8-4FF7-BCEB-8D2AFA83077A}" type="pres">
      <dgm:prSet presAssocID="{2C8D3B76-15D4-4605-BFDE-9BC2B2F3FDD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11BC4BD2-369D-4E95-970A-11DDA2B2D86D}" srcId="{9BCCC99D-C841-4160-A9C6-AE7D3A2F10EC}" destId="{2C8D3B76-15D4-4605-BFDE-9BC2B2F3FDDA}" srcOrd="3" destOrd="0" parTransId="{D790EB43-8168-4DFF-B17D-A64A642C9831}" sibTransId="{2FFCA62D-2591-4DAF-900E-A17C4360E82C}"/>
    <dgm:cxn modelId="{908A5013-B633-4372-83F7-AFD0A4026873}" type="presOf" srcId="{98090F9E-B613-4921-BF52-E4B8AAEC51BA}" destId="{1EB00793-63A6-40AE-A186-D77E160D4334}" srcOrd="0" destOrd="0" presId="urn:microsoft.com/office/officeart/2005/8/layout/default"/>
    <dgm:cxn modelId="{CE7C9AB2-A245-435C-A39D-CC9149BB00EF}" type="presOf" srcId="{F13C461B-F7C4-4EDD-B28F-E567AF7BA9AF}" destId="{3AC1F382-1793-41ED-B91D-CB04FBD3B473}" srcOrd="0" destOrd="0" presId="urn:microsoft.com/office/officeart/2005/8/layout/default"/>
    <dgm:cxn modelId="{DD326F3F-FB74-4CD9-AE84-948844AE5275}" srcId="{9BCCC99D-C841-4160-A9C6-AE7D3A2F10EC}" destId="{86DC50CB-E4A4-4CF9-BB30-DDDB83C56E13}" srcOrd="2" destOrd="0" parTransId="{F2DF558D-CBF5-4A27-90EB-031DE0748D48}" sibTransId="{DCEF3985-9322-4240-B64A-B72D6F809C0C}"/>
    <dgm:cxn modelId="{D53F6D98-D778-4B75-B507-EA5486A723F4}" type="presOf" srcId="{2C8D3B76-15D4-4605-BFDE-9BC2B2F3FDDA}" destId="{FE96346A-CCD8-4FF7-BCEB-8D2AFA83077A}" srcOrd="0" destOrd="0" presId="urn:microsoft.com/office/officeart/2005/8/layout/default"/>
    <dgm:cxn modelId="{5A684C7A-350A-42F9-968D-310CDE44158F}" type="presOf" srcId="{86DC50CB-E4A4-4CF9-BB30-DDDB83C56E13}" destId="{FD658DEB-1560-4199-8607-75A0346859C9}" srcOrd="0" destOrd="0" presId="urn:microsoft.com/office/officeart/2005/8/layout/default"/>
    <dgm:cxn modelId="{F3502018-820C-47F7-994A-E9E6FDC479E0}" srcId="{9BCCC99D-C841-4160-A9C6-AE7D3A2F10EC}" destId="{98090F9E-B613-4921-BF52-E4B8AAEC51BA}" srcOrd="1" destOrd="0" parTransId="{BCE63657-0C96-43BC-8E3E-88E849F1C118}" sibTransId="{C2E50B3E-B697-4E9B-80F3-46937D7CE5F1}"/>
    <dgm:cxn modelId="{12612956-C0F8-45B7-AC6D-A8DE18A7051E}" type="presOf" srcId="{9BCCC99D-C841-4160-A9C6-AE7D3A2F10EC}" destId="{7BA913A0-F4CD-4331-8BA2-09AEEEE4AFDB}" srcOrd="0" destOrd="0" presId="urn:microsoft.com/office/officeart/2005/8/layout/default"/>
    <dgm:cxn modelId="{A8946124-A431-49D9-969E-7EB3A9FCFD52}" srcId="{9BCCC99D-C841-4160-A9C6-AE7D3A2F10EC}" destId="{F13C461B-F7C4-4EDD-B28F-E567AF7BA9AF}" srcOrd="0" destOrd="0" parTransId="{5C551312-7817-4DAA-A943-BAE038DD9DCE}" sibTransId="{4E193335-7385-42FF-8DB6-4DC9373EB557}"/>
    <dgm:cxn modelId="{05973DD8-496A-4486-9AD7-06A97342CE82}" type="presParOf" srcId="{7BA913A0-F4CD-4331-8BA2-09AEEEE4AFDB}" destId="{3AC1F382-1793-41ED-B91D-CB04FBD3B473}" srcOrd="0" destOrd="0" presId="urn:microsoft.com/office/officeart/2005/8/layout/default"/>
    <dgm:cxn modelId="{1357F1E7-9981-45F6-8832-B18E97CC38B8}" type="presParOf" srcId="{7BA913A0-F4CD-4331-8BA2-09AEEEE4AFDB}" destId="{07E03478-AA81-42CF-9508-FFA03470D8CE}" srcOrd="1" destOrd="0" presId="urn:microsoft.com/office/officeart/2005/8/layout/default"/>
    <dgm:cxn modelId="{16F383EB-CBCD-496F-93BB-EB66C3624EEC}" type="presParOf" srcId="{7BA913A0-F4CD-4331-8BA2-09AEEEE4AFDB}" destId="{1EB00793-63A6-40AE-A186-D77E160D4334}" srcOrd="2" destOrd="0" presId="urn:microsoft.com/office/officeart/2005/8/layout/default"/>
    <dgm:cxn modelId="{10D6DB42-46D6-418C-8B4A-22A995B2837D}" type="presParOf" srcId="{7BA913A0-F4CD-4331-8BA2-09AEEEE4AFDB}" destId="{FE972E18-AF39-4405-AE42-F702E1D3ADD8}" srcOrd="3" destOrd="0" presId="urn:microsoft.com/office/officeart/2005/8/layout/default"/>
    <dgm:cxn modelId="{9F07F46A-A2DF-4EFA-9F26-CF770486C8FE}" type="presParOf" srcId="{7BA913A0-F4CD-4331-8BA2-09AEEEE4AFDB}" destId="{FD658DEB-1560-4199-8607-75A0346859C9}" srcOrd="4" destOrd="0" presId="urn:microsoft.com/office/officeart/2005/8/layout/default"/>
    <dgm:cxn modelId="{1092D9D7-FADA-47FE-BFBF-982FCFC79F56}" type="presParOf" srcId="{7BA913A0-F4CD-4331-8BA2-09AEEEE4AFDB}" destId="{FD761CAD-86EC-4753-BCC0-BC16F2272FDB}" srcOrd="5" destOrd="0" presId="urn:microsoft.com/office/officeart/2005/8/layout/default"/>
    <dgm:cxn modelId="{117D93CF-4323-4E3D-981F-30F730AC96B8}" type="presParOf" srcId="{7BA913A0-F4CD-4331-8BA2-09AEEEE4AFDB}" destId="{FE96346A-CCD8-4FF7-BCEB-8D2AFA83077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E0B7EF8-63C9-49A6-9021-9FEC59DF0E3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4D2B6EF1-05F3-4814-B69A-0486E960CC2E}">
      <dgm:prSet phldrT="[Tekst]"/>
      <dgm:spPr/>
      <dgm:t>
        <a:bodyPr/>
        <a:lstStyle/>
        <a:p>
          <a:r>
            <a:rPr lang="nl-BE" dirty="0" smtClean="0"/>
            <a:t>visueel momentje inlassen in zijn </a:t>
          </a:r>
          <a:r>
            <a:rPr lang="nl-BE" dirty="0" err="1" smtClean="0"/>
            <a:t>daglijn</a:t>
          </a:r>
          <a:endParaRPr lang="nl-BE" dirty="0"/>
        </a:p>
      </dgm:t>
    </dgm:pt>
    <dgm:pt modelId="{1BFDBDAE-E5F9-4BF8-8184-B71ADFC05CCE}" type="parTrans" cxnId="{73308FD8-54D3-4C40-A0AB-726C29C76B97}">
      <dgm:prSet/>
      <dgm:spPr/>
      <dgm:t>
        <a:bodyPr/>
        <a:lstStyle/>
        <a:p>
          <a:endParaRPr lang="nl-BE"/>
        </a:p>
      </dgm:t>
    </dgm:pt>
    <dgm:pt modelId="{C4432BC5-0B12-425E-88B8-8FC4D650447D}" type="sibTrans" cxnId="{73308FD8-54D3-4C40-A0AB-726C29C76B97}">
      <dgm:prSet/>
      <dgm:spPr/>
      <dgm:t>
        <a:bodyPr/>
        <a:lstStyle/>
        <a:p>
          <a:endParaRPr lang="nl-BE"/>
        </a:p>
      </dgm:t>
    </dgm:pt>
    <dgm:pt modelId="{B1062F51-1D3A-46E2-AA31-CEB8FF107515}">
      <dgm:prSet phldrT="[Tekst]"/>
      <dgm:spPr/>
      <dgm:t>
        <a:bodyPr/>
        <a:lstStyle/>
        <a:p>
          <a:r>
            <a:rPr lang="nl-BE" dirty="0" smtClean="0"/>
            <a:t>gekleurde </a:t>
          </a:r>
          <a:r>
            <a:rPr lang="nl-BE" dirty="0" err="1" smtClean="0"/>
            <a:t>plexi</a:t>
          </a:r>
          <a:endParaRPr lang="nl-BE" dirty="0"/>
        </a:p>
      </dgm:t>
    </dgm:pt>
    <dgm:pt modelId="{69FC047F-8110-4732-B39C-734FA54E7000}" type="parTrans" cxnId="{C2FC24B2-924B-43B9-89CD-2C12C412A861}">
      <dgm:prSet/>
      <dgm:spPr/>
      <dgm:t>
        <a:bodyPr/>
        <a:lstStyle/>
        <a:p>
          <a:endParaRPr lang="nl-BE"/>
        </a:p>
      </dgm:t>
    </dgm:pt>
    <dgm:pt modelId="{C313D922-E837-4901-B6CE-E6196B45D8B3}" type="sibTrans" cxnId="{C2FC24B2-924B-43B9-89CD-2C12C412A861}">
      <dgm:prSet/>
      <dgm:spPr/>
      <dgm:t>
        <a:bodyPr/>
        <a:lstStyle/>
        <a:p>
          <a:endParaRPr lang="nl-BE"/>
        </a:p>
      </dgm:t>
    </dgm:pt>
    <dgm:pt modelId="{539A5F25-C56A-413A-A9D8-3B35A6CEA4B7}">
      <dgm:prSet phldrT="[Tekst]"/>
      <dgm:spPr/>
      <dgm:t>
        <a:bodyPr/>
        <a:lstStyle/>
        <a:p>
          <a:r>
            <a:rPr lang="nl-BE" dirty="0" smtClean="0"/>
            <a:t>1 lichtknopje waarmee hij wel kan spelen</a:t>
          </a:r>
          <a:endParaRPr lang="nl-BE" dirty="0"/>
        </a:p>
      </dgm:t>
    </dgm:pt>
    <dgm:pt modelId="{AC96AAEE-1EED-42DF-B157-0E22C63D4C23}" type="parTrans" cxnId="{5268DD9C-FAB9-4B40-AB88-06E231EC8786}">
      <dgm:prSet/>
      <dgm:spPr/>
      <dgm:t>
        <a:bodyPr/>
        <a:lstStyle/>
        <a:p>
          <a:endParaRPr lang="nl-BE"/>
        </a:p>
      </dgm:t>
    </dgm:pt>
    <dgm:pt modelId="{42394A07-1908-4E0A-98FF-BE9973E9561C}" type="sibTrans" cxnId="{5268DD9C-FAB9-4B40-AB88-06E231EC8786}">
      <dgm:prSet/>
      <dgm:spPr/>
      <dgm:t>
        <a:bodyPr/>
        <a:lstStyle/>
        <a:p>
          <a:endParaRPr lang="nl-BE"/>
        </a:p>
      </dgm:t>
    </dgm:pt>
    <dgm:pt modelId="{1EE84C5D-36BD-447C-B724-85C561702F67}">
      <dgm:prSet phldrT="[Tekst]"/>
      <dgm:spPr/>
      <dgm:t>
        <a:bodyPr/>
        <a:lstStyle/>
        <a:p>
          <a:r>
            <a:rPr lang="nl-BE" dirty="0" smtClean="0"/>
            <a:t>zo positioneren in het lokaal dat hij naar lampen kan kijken</a:t>
          </a:r>
          <a:endParaRPr lang="nl-BE" dirty="0"/>
        </a:p>
      </dgm:t>
    </dgm:pt>
    <dgm:pt modelId="{E8E49160-476E-47FB-9643-4459CB73BB63}" type="parTrans" cxnId="{49B852FB-CB23-4899-89FD-FFC3FD25882E}">
      <dgm:prSet/>
      <dgm:spPr/>
      <dgm:t>
        <a:bodyPr/>
        <a:lstStyle/>
        <a:p>
          <a:endParaRPr lang="nl-BE"/>
        </a:p>
      </dgm:t>
    </dgm:pt>
    <dgm:pt modelId="{600387C7-D62B-45E8-95DA-6F2B86CC17B8}" type="sibTrans" cxnId="{49B852FB-CB23-4899-89FD-FFC3FD25882E}">
      <dgm:prSet/>
      <dgm:spPr/>
      <dgm:t>
        <a:bodyPr/>
        <a:lstStyle/>
        <a:p>
          <a:endParaRPr lang="nl-BE"/>
        </a:p>
      </dgm:t>
    </dgm:pt>
    <dgm:pt modelId="{EB8F47D3-7A91-475E-8F2D-B03DEF1F3568}">
      <dgm:prSet/>
      <dgm:spPr/>
      <dgm:t>
        <a:bodyPr/>
        <a:lstStyle/>
        <a:p>
          <a:r>
            <a:rPr lang="nl-BE" dirty="0" smtClean="0"/>
            <a:t>ontwikkelingsgerichte spelletjes op </a:t>
          </a:r>
          <a:r>
            <a:rPr lang="nl-BE" dirty="0" err="1" smtClean="0"/>
            <a:t>Ipad</a:t>
          </a:r>
          <a:endParaRPr lang="nl-BE" dirty="0"/>
        </a:p>
      </dgm:t>
    </dgm:pt>
    <dgm:pt modelId="{D8C10C88-42EF-4B1C-A989-43473D4161CE}" type="parTrans" cxnId="{0A41B30C-1B3A-43A7-BA69-C04171CC0068}">
      <dgm:prSet/>
      <dgm:spPr/>
      <dgm:t>
        <a:bodyPr/>
        <a:lstStyle/>
        <a:p>
          <a:endParaRPr lang="nl-BE"/>
        </a:p>
      </dgm:t>
    </dgm:pt>
    <dgm:pt modelId="{1C36226F-9F0D-4E48-91BF-319BC87217A0}" type="sibTrans" cxnId="{0A41B30C-1B3A-43A7-BA69-C04171CC0068}">
      <dgm:prSet/>
      <dgm:spPr/>
      <dgm:t>
        <a:bodyPr/>
        <a:lstStyle/>
        <a:p>
          <a:endParaRPr lang="nl-BE"/>
        </a:p>
      </dgm:t>
    </dgm:pt>
    <dgm:pt modelId="{82BB11D8-3E26-4202-BD70-90A6A5A552B9}" type="pres">
      <dgm:prSet presAssocID="{DE0B7EF8-63C9-49A6-9021-9FEC59DF0E3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CDE9D292-45AD-4A8E-BE52-B534249BDCF7}" type="pres">
      <dgm:prSet presAssocID="{4D2B6EF1-05F3-4814-B69A-0486E960CC2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27E64CB3-C744-4585-92FE-09A96515F6A6}" type="pres">
      <dgm:prSet presAssocID="{C4432BC5-0B12-425E-88B8-8FC4D650447D}" presName="sibTrans" presStyleCnt="0"/>
      <dgm:spPr/>
    </dgm:pt>
    <dgm:pt modelId="{843E6E70-E04D-44B8-BD73-7EF548129BC3}" type="pres">
      <dgm:prSet presAssocID="{B1062F51-1D3A-46E2-AA31-CEB8FF10751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A92E7985-021F-43F1-91D2-9D2CDFC6FDD1}" type="pres">
      <dgm:prSet presAssocID="{C313D922-E837-4901-B6CE-E6196B45D8B3}" presName="sibTrans" presStyleCnt="0"/>
      <dgm:spPr/>
    </dgm:pt>
    <dgm:pt modelId="{F70FC312-DE88-41F9-847C-29848FFE78D8}" type="pres">
      <dgm:prSet presAssocID="{539A5F25-C56A-413A-A9D8-3B35A6CEA4B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17ACA244-D8EF-4348-A739-A4396EF85CDD}" type="pres">
      <dgm:prSet presAssocID="{42394A07-1908-4E0A-98FF-BE9973E9561C}" presName="sibTrans" presStyleCnt="0"/>
      <dgm:spPr/>
    </dgm:pt>
    <dgm:pt modelId="{8EE795AE-5CB4-42B1-AFDB-A604D5F5256E}" type="pres">
      <dgm:prSet presAssocID="{1EE84C5D-36BD-447C-B724-85C561702F6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725680B1-ACB0-4C1D-8223-E763D7B0632B}" type="pres">
      <dgm:prSet presAssocID="{600387C7-D62B-45E8-95DA-6F2B86CC17B8}" presName="sibTrans" presStyleCnt="0"/>
      <dgm:spPr/>
    </dgm:pt>
    <dgm:pt modelId="{4AC9A98E-02F8-462C-B6B3-58A0E28D3AF5}" type="pres">
      <dgm:prSet presAssocID="{EB8F47D3-7A91-475E-8F2D-B03DEF1F356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1DC80239-0828-4B53-9E0B-46679AC03937}" type="presOf" srcId="{4D2B6EF1-05F3-4814-B69A-0486E960CC2E}" destId="{CDE9D292-45AD-4A8E-BE52-B534249BDCF7}" srcOrd="0" destOrd="0" presId="urn:microsoft.com/office/officeart/2005/8/layout/default"/>
    <dgm:cxn modelId="{B842CC10-D0EB-4FFB-998B-6C37C2F413B2}" type="presOf" srcId="{DE0B7EF8-63C9-49A6-9021-9FEC59DF0E35}" destId="{82BB11D8-3E26-4202-BD70-90A6A5A552B9}" srcOrd="0" destOrd="0" presId="urn:microsoft.com/office/officeart/2005/8/layout/default"/>
    <dgm:cxn modelId="{2CB88BB7-3343-4BCB-9789-2CD02674FDF5}" type="presOf" srcId="{B1062F51-1D3A-46E2-AA31-CEB8FF107515}" destId="{843E6E70-E04D-44B8-BD73-7EF548129BC3}" srcOrd="0" destOrd="0" presId="urn:microsoft.com/office/officeart/2005/8/layout/default"/>
    <dgm:cxn modelId="{5268DD9C-FAB9-4B40-AB88-06E231EC8786}" srcId="{DE0B7EF8-63C9-49A6-9021-9FEC59DF0E35}" destId="{539A5F25-C56A-413A-A9D8-3B35A6CEA4B7}" srcOrd="2" destOrd="0" parTransId="{AC96AAEE-1EED-42DF-B157-0E22C63D4C23}" sibTransId="{42394A07-1908-4E0A-98FF-BE9973E9561C}"/>
    <dgm:cxn modelId="{73308FD8-54D3-4C40-A0AB-726C29C76B97}" srcId="{DE0B7EF8-63C9-49A6-9021-9FEC59DF0E35}" destId="{4D2B6EF1-05F3-4814-B69A-0486E960CC2E}" srcOrd="0" destOrd="0" parTransId="{1BFDBDAE-E5F9-4BF8-8184-B71ADFC05CCE}" sibTransId="{C4432BC5-0B12-425E-88B8-8FC4D650447D}"/>
    <dgm:cxn modelId="{49B852FB-CB23-4899-89FD-FFC3FD25882E}" srcId="{DE0B7EF8-63C9-49A6-9021-9FEC59DF0E35}" destId="{1EE84C5D-36BD-447C-B724-85C561702F67}" srcOrd="3" destOrd="0" parTransId="{E8E49160-476E-47FB-9643-4459CB73BB63}" sibTransId="{600387C7-D62B-45E8-95DA-6F2B86CC17B8}"/>
    <dgm:cxn modelId="{0A41B30C-1B3A-43A7-BA69-C04171CC0068}" srcId="{DE0B7EF8-63C9-49A6-9021-9FEC59DF0E35}" destId="{EB8F47D3-7A91-475E-8F2D-B03DEF1F3568}" srcOrd="4" destOrd="0" parTransId="{D8C10C88-42EF-4B1C-A989-43473D4161CE}" sibTransId="{1C36226F-9F0D-4E48-91BF-319BC87217A0}"/>
    <dgm:cxn modelId="{13F53116-A294-4FF5-991B-6722008E27D5}" type="presOf" srcId="{1EE84C5D-36BD-447C-B724-85C561702F67}" destId="{8EE795AE-5CB4-42B1-AFDB-A604D5F5256E}" srcOrd="0" destOrd="0" presId="urn:microsoft.com/office/officeart/2005/8/layout/default"/>
    <dgm:cxn modelId="{B114D0B5-60B3-4725-930A-1180341F98F5}" type="presOf" srcId="{539A5F25-C56A-413A-A9D8-3B35A6CEA4B7}" destId="{F70FC312-DE88-41F9-847C-29848FFE78D8}" srcOrd="0" destOrd="0" presId="urn:microsoft.com/office/officeart/2005/8/layout/default"/>
    <dgm:cxn modelId="{68926739-7D1E-4E77-AD3B-9F9EB09AA1CA}" type="presOf" srcId="{EB8F47D3-7A91-475E-8F2D-B03DEF1F3568}" destId="{4AC9A98E-02F8-462C-B6B3-58A0E28D3AF5}" srcOrd="0" destOrd="0" presId="urn:microsoft.com/office/officeart/2005/8/layout/default"/>
    <dgm:cxn modelId="{C2FC24B2-924B-43B9-89CD-2C12C412A861}" srcId="{DE0B7EF8-63C9-49A6-9021-9FEC59DF0E35}" destId="{B1062F51-1D3A-46E2-AA31-CEB8FF107515}" srcOrd="1" destOrd="0" parTransId="{69FC047F-8110-4732-B39C-734FA54E7000}" sibTransId="{C313D922-E837-4901-B6CE-E6196B45D8B3}"/>
    <dgm:cxn modelId="{CE423A46-133D-472A-B17D-43A016D35BEA}" type="presParOf" srcId="{82BB11D8-3E26-4202-BD70-90A6A5A552B9}" destId="{CDE9D292-45AD-4A8E-BE52-B534249BDCF7}" srcOrd="0" destOrd="0" presId="urn:microsoft.com/office/officeart/2005/8/layout/default"/>
    <dgm:cxn modelId="{DFAA2EA2-E191-4F52-9D51-394D00A1BC1F}" type="presParOf" srcId="{82BB11D8-3E26-4202-BD70-90A6A5A552B9}" destId="{27E64CB3-C744-4585-92FE-09A96515F6A6}" srcOrd="1" destOrd="0" presId="urn:microsoft.com/office/officeart/2005/8/layout/default"/>
    <dgm:cxn modelId="{AF188137-169A-4D6A-B44F-7A65F750730B}" type="presParOf" srcId="{82BB11D8-3E26-4202-BD70-90A6A5A552B9}" destId="{843E6E70-E04D-44B8-BD73-7EF548129BC3}" srcOrd="2" destOrd="0" presId="urn:microsoft.com/office/officeart/2005/8/layout/default"/>
    <dgm:cxn modelId="{27C5B05E-9FBB-4248-B2F0-4DD7026DFDDF}" type="presParOf" srcId="{82BB11D8-3E26-4202-BD70-90A6A5A552B9}" destId="{A92E7985-021F-43F1-91D2-9D2CDFC6FDD1}" srcOrd="3" destOrd="0" presId="urn:microsoft.com/office/officeart/2005/8/layout/default"/>
    <dgm:cxn modelId="{A1B554E8-F794-4F5B-812E-8467084934F7}" type="presParOf" srcId="{82BB11D8-3E26-4202-BD70-90A6A5A552B9}" destId="{F70FC312-DE88-41F9-847C-29848FFE78D8}" srcOrd="4" destOrd="0" presId="urn:microsoft.com/office/officeart/2005/8/layout/default"/>
    <dgm:cxn modelId="{7EFF3568-8065-4C9D-B7C2-69E0D8F04B8E}" type="presParOf" srcId="{82BB11D8-3E26-4202-BD70-90A6A5A552B9}" destId="{17ACA244-D8EF-4348-A739-A4396EF85CDD}" srcOrd="5" destOrd="0" presId="urn:microsoft.com/office/officeart/2005/8/layout/default"/>
    <dgm:cxn modelId="{58E33150-D2B1-4E9F-9FCC-B5ECC60169A5}" type="presParOf" srcId="{82BB11D8-3E26-4202-BD70-90A6A5A552B9}" destId="{8EE795AE-5CB4-42B1-AFDB-A604D5F5256E}" srcOrd="6" destOrd="0" presId="urn:microsoft.com/office/officeart/2005/8/layout/default"/>
    <dgm:cxn modelId="{EEE0D178-DFF1-489E-82CD-3A6E143A7FF8}" type="presParOf" srcId="{82BB11D8-3E26-4202-BD70-90A6A5A552B9}" destId="{725680B1-ACB0-4C1D-8223-E763D7B0632B}" srcOrd="7" destOrd="0" presId="urn:microsoft.com/office/officeart/2005/8/layout/default"/>
    <dgm:cxn modelId="{2DB86894-369B-40C8-BBD6-73F5B0F46D6B}" type="presParOf" srcId="{82BB11D8-3E26-4202-BD70-90A6A5A552B9}" destId="{4AC9A98E-02F8-462C-B6B3-58A0E28D3AF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A3BE8F1-1E3F-4778-8D24-4689071DFCA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71F50B19-B31B-4BFD-825B-86C2C95542E9}">
      <dgm:prSet phldrT="[Tekst]"/>
      <dgm:spPr/>
      <dgm:t>
        <a:bodyPr/>
        <a:lstStyle/>
        <a:p>
          <a:r>
            <a:rPr lang="nl-BE" dirty="0" smtClean="0"/>
            <a:t>kralenketting</a:t>
          </a:r>
          <a:endParaRPr lang="nl-BE" dirty="0"/>
        </a:p>
      </dgm:t>
    </dgm:pt>
    <dgm:pt modelId="{925E2A76-85C2-4A55-A726-B6DD9661EFA0}" type="parTrans" cxnId="{19E9F9FA-F8AE-4FC3-98BB-59A2FA7073EB}">
      <dgm:prSet/>
      <dgm:spPr/>
      <dgm:t>
        <a:bodyPr/>
        <a:lstStyle/>
        <a:p>
          <a:endParaRPr lang="nl-BE"/>
        </a:p>
      </dgm:t>
    </dgm:pt>
    <dgm:pt modelId="{1BED5415-DA33-4BEE-95B1-8F2E3E2A22AB}" type="sibTrans" cxnId="{19E9F9FA-F8AE-4FC3-98BB-59A2FA7073EB}">
      <dgm:prSet/>
      <dgm:spPr/>
      <dgm:t>
        <a:bodyPr/>
        <a:lstStyle/>
        <a:p>
          <a:endParaRPr lang="nl-BE"/>
        </a:p>
      </dgm:t>
    </dgm:pt>
    <dgm:pt modelId="{038FA08E-9BD0-4C60-B16A-62D1B5BE8D2C}">
      <dgm:prSet phldrT="[Tekst]"/>
      <dgm:spPr/>
      <dgm:t>
        <a:bodyPr/>
        <a:lstStyle/>
        <a:p>
          <a:r>
            <a:rPr lang="nl-BE" dirty="0" smtClean="0"/>
            <a:t>voelborden</a:t>
          </a:r>
          <a:endParaRPr lang="nl-BE" dirty="0"/>
        </a:p>
      </dgm:t>
    </dgm:pt>
    <dgm:pt modelId="{BDE66700-62E1-40BC-A677-67355EC533B4}" type="parTrans" cxnId="{A82D0C87-9EB8-4808-8DEB-B25C9E291D8E}">
      <dgm:prSet/>
      <dgm:spPr/>
      <dgm:t>
        <a:bodyPr/>
        <a:lstStyle/>
        <a:p>
          <a:endParaRPr lang="nl-BE"/>
        </a:p>
      </dgm:t>
    </dgm:pt>
    <dgm:pt modelId="{979D8E9F-AF81-4455-90A1-06F2351E4D89}" type="sibTrans" cxnId="{A82D0C87-9EB8-4808-8DEB-B25C9E291D8E}">
      <dgm:prSet/>
      <dgm:spPr/>
      <dgm:t>
        <a:bodyPr/>
        <a:lstStyle/>
        <a:p>
          <a:endParaRPr lang="nl-BE"/>
        </a:p>
      </dgm:t>
    </dgm:pt>
    <dgm:pt modelId="{C99D7895-91B5-4561-91BF-F7D09C9AA1F9}" type="pres">
      <dgm:prSet presAssocID="{AA3BE8F1-1E3F-4778-8D24-4689071DFCA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AF0CE53D-FDB4-4A07-8862-61D734FD88B5}" type="pres">
      <dgm:prSet presAssocID="{71F50B19-B31B-4BFD-825B-86C2C95542E9}" presName="node" presStyleLbl="node1" presStyleIdx="0" presStyleCnt="2" custLinFactNeighborX="-49454" custLinFactNeighborY="-87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1AA45319-BA7B-440F-A51B-3FF42C674326}" type="pres">
      <dgm:prSet presAssocID="{1BED5415-DA33-4BEE-95B1-8F2E3E2A22AB}" presName="sibTrans" presStyleCnt="0"/>
      <dgm:spPr/>
    </dgm:pt>
    <dgm:pt modelId="{312BE2A0-3DAA-4370-BB77-678DFE16787F}" type="pres">
      <dgm:prSet presAssocID="{038FA08E-9BD0-4C60-B16A-62D1B5BE8D2C}" presName="node" presStyleLbl="node1" presStyleIdx="1" presStyleCnt="2" custLinFactX="-9103" custLinFactNeighborX="-100000" custLinFactNeighborY="5787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917F4A1A-EA44-4506-9F0E-9D8ECFD8445E}" type="presOf" srcId="{038FA08E-9BD0-4C60-B16A-62D1B5BE8D2C}" destId="{312BE2A0-3DAA-4370-BB77-678DFE16787F}" srcOrd="0" destOrd="0" presId="urn:microsoft.com/office/officeart/2005/8/layout/default"/>
    <dgm:cxn modelId="{A82D0C87-9EB8-4808-8DEB-B25C9E291D8E}" srcId="{AA3BE8F1-1E3F-4778-8D24-4689071DFCA5}" destId="{038FA08E-9BD0-4C60-B16A-62D1B5BE8D2C}" srcOrd="1" destOrd="0" parTransId="{BDE66700-62E1-40BC-A677-67355EC533B4}" sibTransId="{979D8E9F-AF81-4455-90A1-06F2351E4D89}"/>
    <dgm:cxn modelId="{19E9F9FA-F8AE-4FC3-98BB-59A2FA7073EB}" srcId="{AA3BE8F1-1E3F-4778-8D24-4689071DFCA5}" destId="{71F50B19-B31B-4BFD-825B-86C2C95542E9}" srcOrd="0" destOrd="0" parTransId="{925E2A76-85C2-4A55-A726-B6DD9661EFA0}" sibTransId="{1BED5415-DA33-4BEE-95B1-8F2E3E2A22AB}"/>
    <dgm:cxn modelId="{01CAA168-9AA5-47DD-A368-BA5BB9BF0A6F}" type="presOf" srcId="{AA3BE8F1-1E3F-4778-8D24-4689071DFCA5}" destId="{C99D7895-91B5-4561-91BF-F7D09C9AA1F9}" srcOrd="0" destOrd="0" presId="urn:microsoft.com/office/officeart/2005/8/layout/default"/>
    <dgm:cxn modelId="{F111A3C6-5DF1-4872-A9CB-A3DF0E889A56}" type="presOf" srcId="{71F50B19-B31B-4BFD-825B-86C2C95542E9}" destId="{AF0CE53D-FDB4-4A07-8862-61D734FD88B5}" srcOrd="0" destOrd="0" presId="urn:microsoft.com/office/officeart/2005/8/layout/default"/>
    <dgm:cxn modelId="{299E85F4-A181-41C5-81BE-C6D3222E7E73}" type="presParOf" srcId="{C99D7895-91B5-4561-91BF-F7D09C9AA1F9}" destId="{AF0CE53D-FDB4-4A07-8862-61D734FD88B5}" srcOrd="0" destOrd="0" presId="urn:microsoft.com/office/officeart/2005/8/layout/default"/>
    <dgm:cxn modelId="{2FB08916-FE1C-40F6-B617-234C87AD466C}" type="presParOf" srcId="{C99D7895-91B5-4561-91BF-F7D09C9AA1F9}" destId="{1AA45319-BA7B-440F-A51B-3FF42C674326}" srcOrd="1" destOrd="0" presId="urn:microsoft.com/office/officeart/2005/8/layout/default"/>
    <dgm:cxn modelId="{39E403CB-DB42-4B59-92E4-DF4F031C267E}" type="presParOf" srcId="{C99D7895-91B5-4561-91BF-F7D09C9AA1F9}" destId="{312BE2A0-3DAA-4370-BB77-678DFE16787F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063A25-87DF-4B52-8807-C9AB1AAA54B8}" type="datetimeFigureOut">
              <a:rPr lang="nl-BE" smtClean="0"/>
              <a:t>13/11/2019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55534-0418-4329-AC6C-CB1BEE4F36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05698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Vestibulair: evenwichtsorgaan</a:t>
            </a:r>
            <a:r>
              <a:rPr lang="nl-BE" baseline="0" dirty="0" smtClean="0"/>
              <a:t> informeert ons over de stand en bewegingen van het hoofd</a:t>
            </a:r>
          </a:p>
          <a:p>
            <a:r>
              <a:rPr lang="nl-BE" baseline="0" dirty="0" smtClean="0"/>
              <a:t>Proprioceptie: informatie die binnenkomt via spieren, pezen en gewrichten </a:t>
            </a:r>
            <a:r>
              <a:rPr lang="nl-BE" baseline="0" dirty="0" smtClean="0">
                <a:sym typeface="Wingdings" panose="05000000000000000000" pitchFamily="2" charset="2"/>
              </a:rPr>
              <a:t> hierdoor voelen we hoe onze houding is en hoe we bewegen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55534-0418-4329-AC6C-CB1BEE4F36BF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832782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b="1" u="sng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cognitieve verklaring</a:t>
            </a:r>
            <a:r>
              <a:rPr lang="nl-BE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 het is niet duidelijk wat er gaat gebeuren (wat, wanneer, hoe lang, met wie?) → inzetten op verduidelijken en visualiseren!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b="1" u="sng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sensorische verklaring</a:t>
            </a:r>
            <a:r>
              <a:rPr lang="nl-BE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 smaak, geur, te veel lawaai van andere kinderen, textuur van het eten, radio die nog aanstaat, te dicht bij andere kinderen zitten → op sensorisch niveau analyseren en aanpakken!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55534-0418-4329-AC6C-CB1BEE4F36BF}" type="slidenum">
              <a:rPr lang="nl-BE" smtClean="0"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499289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55534-0418-4329-AC6C-CB1BEE4F36BF}" type="slidenum">
              <a:rPr lang="nl-BE" smtClean="0"/>
              <a:t>22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077441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55534-0418-4329-AC6C-CB1BEE4F36BF}" type="slidenum">
              <a:rPr lang="nl-BE" smtClean="0"/>
              <a:t>23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04495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Daarnet bij</a:t>
            </a:r>
            <a:r>
              <a:rPr lang="nl-BE" baseline="0" dirty="0" smtClean="0"/>
              <a:t> het binnenkomen hebben jullie een zintuiglijke ervaring gehad, waarbij er iets extra werd toegevoegd of het net gedempt werd </a:t>
            </a:r>
            <a:r>
              <a:rPr lang="nl-BE" baseline="0" dirty="0" smtClean="0">
                <a:sym typeface="Wingdings" panose="05000000000000000000" pitchFamily="2" charset="2"/>
              </a:rPr>
              <a:t> diezelfde prikkel zal niet door iedereen hetzelfde ervaren geweest zijn. Ook bij jullie kan dit wel of niet aangenaam zijn, afhankelijk van jullie eigen prikkelfilter. 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55534-0418-4329-AC6C-CB1BEE4F36BF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36945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55534-0418-4329-AC6C-CB1BEE4F36BF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67471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Freeze</a:t>
            </a:r>
            <a:r>
              <a:rPr lang="nl-BE" dirty="0" smtClean="0"/>
              <a:t>: de kinderen aan wie je</a:t>
            </a:r>
            <a:r>
              <a:rPr lang="nl-BE" baseline="0" dirty="0" smtClean="0"/>
              <a:t> niets merkt (bv. in de klas)! </a:t>
            </a:r>
          </a:p>
          <a:p>
            <a:r>
              <a:rPr lang="nl-BE" baseline="0" dirty="0" smtClean="0"/>
              <a:t>Hyper: voorbeelden van verschillende zintuigen (p8 </a:t>
            </a:r>
            <a:r>
              <a:rPr lang="nl-BE" baseline="0" dirty="0" err="1" smtClean="0"/>
              <a:t>ev</a:t>
            </a:r>
            <a:r>
              <a:rPr lang="nl-BE" baseline="0" dirty="0" smtClean="0"/>
              <a:t> van Steven): eetproblemen (hyper smaak en geur), angst bij bewegingsactiviteiten zoals: niet graag fietsen/ schommelen,…, tactiel: haren wassen, tanden poetsen, nagels knippen,…</a:t>
            </a:r>
          </a:p>
          <a:p>
            <a:r>
              <a:rPr lang="nl-BE" baseline="0" dirty="0" smtClean="0"/>
              <a:t>Hypo: balanceren op twee poten van stoel (vestibulair), gefascineerd door draaiende voorwerpen (visueel), loopt tegen andere kinderen aan (proprioceptief, tactiel)</a:t>
            </a:r>
          </a:p>
          <a:p>
            <a:endParaRPr lang="nl-BE" baseline="0" dirty="0" smtClean="0"/>
          </a:p>
          <a:p>
            <a:r>
              <a:rPr lang="nl-BE" baseline="0" dirty="0" smtClean="0"/>
              <a:t>KWADRANT?? 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55534-0418-4329-AC6C-CB1BEE4F36BF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73714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55534-0418-4329-AC6C-CB1BEE4F36BF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0327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55534-0418-4329-AC6C-CB1BEE4F36BF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87601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Observatielijst doorgeven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55534-0418-4329-AC6C-CB1BEE4F36BF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13111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55534-0418-4329-AC6C-CB1BEE4F36BF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60265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55534-0418-4329-AC6C-CB1BEE4F36BF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33018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D583-A997-4F79-B6EE-BA00CC2BDEF1}" type="datetime1">
              <a:rPr lang="nl-BE" smtClean="0"/>
              <a:t>13/11/2019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Sensorische prikkelverwerking - Merlijn vzw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896D-475A-4817-A08B-0D633DE300A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94322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4272B-B616-47C1-A00B-79B031FA17AD}" type="datetime1">
              <a:rPr lang="nl-BE" smtClean="0"/>
              <a:t>13/11/2019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Sensorische prikkelverwerking - Merlijn vzw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896D-475A-4817-A08B-0D633DE300A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65469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926E0-6851-47C0-9EFA-AE86D9C0169E}" type="datetime1">
              <a:rPr lang="nl-BE" smtClean="0"/>
              <a:t>13/11/2019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Sensorische prikkelverwerking - Merlijn vzw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896D-475A-4817-A08B-0D633DE300A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6751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FA3B2-1D7C-4E72-8F2E-2A837B141670}" type="datetime1">
              <a:rPr lang="nl-BE" smtClean="0"/>
              <a:t>13/11/2019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Sensorische prikkelverwerking - Merlijn vzw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896D-475A-4817-A08B-0D633DE300A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60277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E0FF4-4615-4B73-9E1E-AC7DC2DF757B}" type="datetime1">
              <a:rPr lang="nl-BE" smtClean="0"/>
              <a:t>13/11/2019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Sensorische prikkelverwerking - Merlijn vzw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896D-475A-4817-A08B-0D633DE300A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42480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219FE-EDBD-4E1D-A2A3-162DB2EA4C8A}" type="datetime1">
              <a:rPr lang="nl-BE" smtClean="0"/>
              <a:t>13/11/2019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Sensorische prikkelverwerking - Merlijn vzw</a:t>
            </a: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896D-475A-4817-A08B-0D633DE300A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1032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A7B8-756A-4120-BE18-F36F11DEC412}" type="datetime1">
              <a:rPr lang="nl-BE" smtClean="0"/>
              <a:t>13/11/2019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Sensorische prikkelverwerking - Merlijn vzw</a:t>
            </a:r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896D-475A-4817-A08B-0D633DE300A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07959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595F6-1D89-4321-9181-31CCC302EDFD}" type="datetime1">
              <a:rPr lang="nl-BE" smtClean="0"/>
              <a:t>13/11/2019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Sensorische prikkelverwerking - Merlijn vzw</a:t>
            </a:r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896D-475A-4817-A08B-0D633DE300A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96463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EA6E-9DB9-4562-8E75-5C6DECAA263F}" type="datetime1">
              <a:rPr lang="nl-BE" smtClean="0"/>
              <a:t>13/11/2019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Sensorische prikkelverwerking - Merlijn vzw</a:t>
            </a: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896D-475A-4817-A08B-0D633DE300A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92250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3D23-BAC1-4179-9329-66EC41CA2B70}" type="datetime1">
              <a:rPr lang="nl-BE" smtClean="0"/>
              <a:t>13/11/2019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Sensorische prikkelverwerking - Merlijn vzw</a:t>
            </a: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896D-475A-4817-A08B-0D633DE300A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22328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9AB18-3FD2-4889-98D0-7ACFFEA310F6}" type="datetime1">
              <a:rPr lang="nl-BE" smtClean="0"/>
              <a:t>13/11/2019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Sensorische prikkelverwerking - Merlijn vzw</a:t>
            </a: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896D-475A-4817-A08B-0D633DE300A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65602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A3D5D-ECAC-4B30-8652-AA1C44617931}" type="datetime1">
              <a:rPr lang="nl-BE" smtClean="0"/>
              <a:t>13/11/2019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 smtClean="0"/>
              <a:t>Sensorische prikkelverwerking - Merlijn vzw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F896D-475A-4817-A08B-0D633DE300A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52496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11" Type="http://schemas.openxmlformats.org/officeDocument/2006/relationships/image" Target="../media/image9.jpeg"/><Relationship Id="rId5" Type="http://schemas.openxmlformats.org/officeDocument/2006/relationships/diagramQuickStyle" Target="../diagrams/quickStyle8.xml"/><Relationship Id="rId10" Type="http://schemas.openxmlformats.org/officeDocument/2006/relationships/image" Target="../media/image8.jpeg"/><Relationship Id="rId4" Type="http://schemas.openxmlformats.org/officeDocument/2006/relationships/diagramLayout" Target="../diagrams/layout8.xml"/><Relationship Id="rId9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11" Type="http://schemas.openxmlformats.org/officeDocument/2006/relationships/image" Target="../media/image13.jpeg"/><Relationship Id="rId5" Type="http://schemas.openxmlformats.org/officeDocument/2006/relationships/diagramQuickStyle" Target="../diagrams/quickStyle9.xml"/><Relationship Id="rId10" Type="http://schemas.openxmlformats.org/officeDocument/2006/relationships/image" Target="../media/image12.jpeg"/><Relationship Id="rId4" Type="http://schemas.openxmlformats.org/officeDocument/2006/relationships/diagramLayout" Target="../diagrams/layout9.xml"/><Relationship Id="rId9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13" Type="http://schemas.openxmlformats.org/officeDocument/2006/relationships/image" Target="../media/image18.jpeg"/><Relationship Id="rId3" Type="http://schemas.openxmlformats.org/officeDocument/2006/relationships/image" Target="../media/image1.png"/><Relationship Id="rId7" Type="http://schemas.openxmlformats.org/officeDocument/2006/relationships/diagramColors" Target="../diagrams/colors10.xml"/><Relationship Id="rId12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0.xml"/><Relationship Id="rId11" Type="http://schemas.openxmlformats.org/officeDocument/2006/relationships/image" Target="../media/image16.jpg"/><Relationship Id="rId5" Type="http://schemas.openxmlformats.org/officeDocument/2006/relationships/diagramLayout" Target="../diagrams/layout10.xml"/><Relationship Id="rId10" Type="http://schemas.openxmlformats.org/officeDocument/2006/relationships/image" Target="../media/image15.jpeg"/><Relationship Id="rId4" Type="http://schemas.openxmlformats.org/officeDocument/2006/relationships/diagramData" Target="../diagrams/data10.xml"/><Relationship Id="rId9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Relationship Id="rId1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18379" y="1408066"/>
            <a:ext cx="8825658" cy="2914572"/>
          </a:xfrm>
        </p:spPr>
        <p:txBody>
          <a:bodyPr>
            <a:normAutofit fontScale="90000"/>
          </a:bodyPr>
          <a:lstStyle/>
          <a:p>
            <a:pPr algn="ctr"/>
            <a:r>
              <a:rPr lang="nl-BE" sz="6600" dirty="0" smtClean="0">
                <a:solidFill>
                  <a:schemeClr val="accent1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Sensorische informatieverwerking</a:t>
            </a:r>
            <a:br>
              <a:rPr lang="nl-BE" sz="6600" dirty="0" smtClean="0">
                <a:solidFill>
                  <a:schemeClr val="accent1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nl-BE" sz="6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/>
            </a:r>
            <a:br>
              <a:rPr lang="nl-BE" sz="6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nl-BE" sz="3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Aan de slag met prikkels</a:t>
            </a:r>
            <a:endParaRPr lang="nl-BE" sz="3600" u="sng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831565" y="5242025"/>
            <a:ext cx="5575029" cy="1275948"/>
          </a:xfrm>
        </p:spPr>
        <p:txBody>
          <a:bodyPr>
            <a:normAutofit/>
          </a:bodyPr>
          <a:lstStyle/>
          <a:p>
            <a:r>
              <a:rPr lang="nl-BE" sz="1800" dirty="0" smtClean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Studiedag 7 november 2019</a:t>
            </a:r>
          </a:p>
          <a:p>
            <a:r>
              <a:rPr lang="nl-BE" sz="1800" dirty="0" smtClean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Nienke </a:t>
            </a:r>
            <a:r>
              <a:rPr lang="nl-BE" sz="1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</a:t>
            </a:r>
            <a:r>
              <a:rPr lang="nl-BE" sz="1800" dirty="0" smtClean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eblonde en </a:t>
            </a:r>
            <a:r>
              <a:rPr lang="nl-BE" sz="1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</a:t>
            </a:r>
            <a:r>
              <a:rPr lang="nl-BE" sz="1800" dirty="0" smtClean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nne Mathieu</a:t>
            </a:r>
            <a:endParaRPr lang="nl-BE" sz="1800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418" y="303563"/>
            <a:ext cx="2401334" cy="979983"/>
          </a:xfrm>
          <a:prstGeom prst="rect">
            <a:avLst/>
          </a:prstGeo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896D-475A-4817-A08B-0D633DE300AA}" type="slidenum">
              <a:rPr lang="nl-BE" smtClean="0"/>
              <a:t>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Sensorische prikkelverwerking - Merlijn vzw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3795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418" y="303563"/>
            <a:ext cx="2401334" cy="979983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939159" y="914214"/>
            <a:ext cx="444705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4800" dirty="0" smtClean="0">
                <a:solidFill>
                  <a:schemeClr val="accent1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2.1. Aan de slag</a:t>
            </a:r>
          </a:p>
          <a:p>
            <a:r>
              <a:rPr lang="nl-BE" sz="2400" dirty="0" smtClean="0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Werkwijze ergotherapeut</a:t>
            </a:r>
            <a:endParaRPr lang="nl-BE" sz="2400" dirty="0">
              <a:solidFill>
                <a:schemeClr val="tx2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1048408" y="1907628"/>
          <a:ext cx="10767847" cy="4406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896D-475A-4817-A08B-0D633DE300AA}" type="slidenum">
              <a:rPr lang="nl-BE" smtClean="0"/>
              <a:t>10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Sensorische prikkelverwerking - Merlijn vzw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4991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FC8E24-9142-4B25-8EB4-4E0EC9C170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2B1120-EA3D-45A2-BFE8-EA11ECBEA1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82B76C-B810-412C-B466-4FF440A948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4FCE81-268E-412F-BEE2-B00A6E938F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55F261-93A4-4494-A00B-EC2DFC94AB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2BDB79-7EE8-4944-B14E-AFC459EB97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73895D-DFC6-4D7D-B17B-922036FCB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C916D2-4947-4697-8C75-E8734B15A3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44D02B-27DB-42C2-8246-9C54C6161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6874AE-537B-4FFA-A138-EDE7D65BF2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6ECD53-B962-4109-86BA-81C202FF93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F96113-5997-4489-9DAD-18B31C41A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793554"/>
            <a:ext cx="10515600" cy="1325563"/>
          </a:xfrm>
        </p:spPr>
        <p:txBody>
          <a:bodyPr>
            <a:normAutofit/>
          </a:bodyPr>
          <a:lstStyle/>
          <a:p>
            <a:r>
              <a:rPr lang="nl-BE" sz="4800" dirty="0" smtClean="0">
                <a:solidFill>
                  <a:schemeClr val="accent1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2.2. Kwadrant van Dunn: casus</a:t>
            </a:r>
            <a:endParaRPr lang="nl-BE" sz="4800" dirty="0">
              <a:solidFill>
                <a:schemeClr val="accent1">
                  <a:lumMod val="7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aphicFrame>
        <p:nvGraphicFramePr>
          <p:cNvPr id="8" name="Tijdelijke aanduiding voor inhoud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9976237"/>
              </p:ext>
            </p:extLst>
          </p:nvPr>
        </p:nvGraphicFramePr>
        <p:xfrm>
          <a:off x="838200" y="2732142"/>
          <a:ext cx="10515600" cy="311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  <a:gridCol w="3505200"/>
              </a:tblGrid>
              <a:tr h="370840">
                <a:tc>
                  <a:txBody>
                    <a:bodyPr/>
                    <a:lstStyle/>
                    <a:p>
                      <a:r>
                        <a:rPr lang="nl-BE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Neurologische drempel</a:t>
                      </a:r>
                      <a:endParaRPr lang="nl-BE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107470" marR="10747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BE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Gedrag</a:t>
                      </a:r>
                      <a:endParaRPr lang="nl-BE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107470" marR="107470"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nl-BE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107470" marR="107470"/>
                </a:tc>
                <a:tc>
                  <a:txBody>
                    <a:bodyPr/>
                    <a:lstStyle/>
                    <a:p>
                      <a:r>
                        <a:rPr lang="nl-BE" b="1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passief</a:t>
                      </a:r>
                      <a:r>
                        <a:rPr lang="nl-BE" b="1" baseline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endParaRPr lang="nl-BE" b="1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107470" marR="107470"/>
                </a:tc>
                <a:tc>
                  <a:txBody>
                    <a:bodyPr/>
                    <a:lstStyle/>
                    <a:p>
                      <a:r>
                        <a:rPr lang="nl-BE" b="1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actief</a:t>
                      </a:r>
                    </a:p>
                  </a:txBody>
                  <a:tcPr marL="107470" marR="10747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b="1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Hoge prikkeldrempel </a:t>
                      </a:r>
                      <a:r>
                        <a:rPr lang="nl-BE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(hypo)</a:t>
                      </a:r>
                      <a:endParaRPr lang="nl-BE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107470" marR="107470"/>
                </a:tc>
                <a:tc>
                  <a:txBody>
                    <a:bodyPr/>
                    <a:lstStyle/>
                    <a:p>
                      <a:r>
                        <a:rPr lang="nl-BE" u="none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gebrekkige registratie</a:t>
                      </a:r>
                      <a:r>
                        <a:rPr lang="nl-BE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: /</a:t>
                      </a:r>
                    </a:p>
                    <a:p>
                      <a:endParaRPr lang="nl-BE" dirty="0" smtClean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endParaRPr lang="nl-BE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107470" marR="107470"/>
                </a:tc>
                <a:tc>
                  <a:txBody>
                    <a:bodyPr/>
                    <a:lstStyle/>
                    <a:p>
                      <a:r>
                        <a:rPr lang="nl-BE" u="none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prikkels zoeken</a:t>
                      </a:r>
                      <a:r>
                        <a:rPr lang="nl-BE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BE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auditief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BE" baseline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visueel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BE" baseline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proprioceptief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BE" baseline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tactiel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nl-BE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107470" marR="10747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b="1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Lage prikkeldrempel</a:t>
                      </a:r>
                    </a:p>
                    <a:p>
                      <a:r>
                        <a:rPr lang="nl-BE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(hyper)</a:t>
                      </a:r>
                      <a:endParaRPr lang="nl-BE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107470" marR="107470"/>
                </a:tc>
                <a:tc>
                  <a:txBody>
                    <a:bodyPr/>
                    <a:lstStyle/>
                    <a:p>
                      <a:r>
                        <a:rPr lang="nl-BE" u="none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prikkelgevoelig</a:t>
                      </a:r>
                      <a:r>
                        <a:rPr lang="nl-BE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:</a:t>
                      </a:r>
                    </a:p>
                    <a:p>
                      <a:r>
                        <a:rPr lang="nl-BE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- vestibulair </a:t>
                      </a:r>
                      <a:endParaRPr lang="nl-BE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107470" marR="107470"/>
                </a:tc>
                <a:tc>
                  <a:txBody>
                    <a:bodyPr/>
                    <a:lstStyle/>
                    <a:p>
                      <a:r>
                        <a:rPr lang="nl-BE" u="none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prikkels vermijden</a:t>
                      </a:r>
                      <a:r>
                        <a:rPr lang="nl-BE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: /</a:t>
                      </a:r>
                    </a:p>
                    <a:p>
                      <a:endParaRPr lang="nl-BE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107470" marR="107470"/>
                </a:tc>
              </a:tr>
            </a:tbl>
          </a:graphicData>
        </a:graphic>
      </p:graphicFrame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418" y="303563"/>
            <a:ext cx="2401334" cy="979983"/>
          </a:xfrm>
          <a:prstGeom prst="rect">
            <a:avLst/>
          </a:prstGeom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896D-475A-4817-A08B-0D633DE300AA}" type="slidenum">
              <a:rPr lang="nl-BE" smtClean="0"/>
              <a:t>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Sensorische prikkelverwerking - Merlijn vzw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1866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418" y="303563"/>
            <a:ext cx="2401334" cy="979983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543980" y="1008807"/>
            <a:ext cx="569098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4800" dirty="0" smtClean="0">
                <a:solidFill>
                  <a:schemeClr val="accent1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2.3. Sensorisch dieet</a:t>
            </a:r>
          </a:p>
          <a:p>
            <a:r>
              <a:rPr lang="nl-BE" sz="3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auditief</a:t>
            </a:r>
            <a:r>
              <a:rPr lang="nl-BE" sz="4800" dirty="0" smtClean="0">
                <a:solidFill>
                  <a:schemeClr val="accent1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endParaRPr lang="nl-BE" sz="48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50780622"/>
              </p:ext>
            </p:extLst>
          </p:nvPr>
        </p:nvGraphicFramePr>
        <p:xfrm>
          <a:off x="653674" y="2578467"/>
          <a:ext cx="5644651" cy="4033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42" b="10275"/>
          <a:stretch/>
        </p:blipFill>
        <p:spPr>
          <a:xfrm>
            <a:off x="7094482" y="2870060"/>
            <a:ext cx="2256337" cy="198206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687" y="3797727"/>
            <a:ext cx="2061875" cy="2749167"/>
          </a:xfrm>
          <a:prstGeom prst="rect">
            <a:avLst/>
          </a:prstGeom>
        </p:spPr>
      </p:pic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896D-475A-4817-A08B-0D633DE300AA}" type="slidenum">
              <a:rPr lang="nl-BE" smtClean="0"/>
              <a:t>12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Sensorische prikkelverwerking - Merlijn vzw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5984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C1F382-1793-41ED-B91D-CB04FBD3B4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B00793-63A6-40AE-A186-D77E160D43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658DEB-1560-4199-8607-75A0346859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96346A-CCD8-4FF7-BCEB-8D2AFA8307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418" y="303563"/>
            <a:ext cx="2401334" cy="979983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801414" y="906547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BE" sz="4800" dirty="0" smtClean="0">
                <a:solidFill>
                  <a:schemeClr val="accent1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2.4. </a:t>
            </a:r>
            <a:r>
              <a:rPr lang="nl-BE" sz="4800" dirty="0">
                <a:solidFill>
                  <a:schemeClr val="accent1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Sensorisch dieet</a:t>
            </a:r>
          </a:p>
          <a:p>
            <a:r>
              <a:rPr lang="nl-BE" sz="3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visueel</a:t>
            </a:r>
            <a:r>
              <a:rPr lang="nl-BE" sz="3600" dirty="0" smtClean="0">
                <a:solidFill>
                  <a:schemeClr val="accent1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endParaRPr lang="nl-BE" sz="36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63875007"/>
              </p:ext>
            </p:extLst>
          </p:nvPr>
        </p:nvGraphicFramePr>
        <p:xfrm>
          <a:off x="-173099" y="2374230"/>
          <a:ext cx="6405456" cy="4020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Tijdelijke aanduiding voor inhoud 8"/>
          <p:cNvPicPr>
            <a:picLocks noChangeAspect="1"/>
          </p:cNvPicPr>
          <p:nvPr/>
        </p:nvPicPr>
        <p:blipFill>
          <a:blip r:embed="rId8" cstate="print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696" y="1823570"/>
            <a:ext cx="1980691" cy="264092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209" y="1504181"/>
            <a:ext cx="1516248" cy="202166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240" y="3750155"/>
            <a:ext cx="1980691" cy="2640922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209" y="3746478"/>
            <a:ext cx="1986209" cy="2648277"/>
          </a:xfrm>
          <a:prstGeom prst="rect">
            <a:avLst/>
          </a:prstGeom>
        </p:spPr>
      </p:pic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896D-475A-4817-A08B-0D633DE300AA}" type="slidenum">
              <a:rPr lang="nl-BE" smtClean="0"/>
              <a:t>13</a:t>
            </a:fld>
            <a:endParaRPr lang="nl-BE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Sensorische prikkelverwerking - Merlijn vzw</a:t>
            </a:r>
            <a:endParaRPr lang="nl-BE"/>
          </a:p>
        </p:txBody>
      </p:sp>
      <p:sp>
        <p:nvSpPr>
          <p:cNvPr id="11" name="Ovaal 10"/>
          <p:cNvSpPr/>
          <p:nvPr/>
        </p:nvSpPr>
        <p:spPr>
          <a:xfrm>
            <a:off x="5681242" y="1596325"/>
            <a:ext cx="1400506" cy="1313207"/>
          </a:xfrm>
          <a:prstGeom prst="ellipse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U-vormige pijl 15"/>
          <p:cNvSpPr/>
          <p:nvPr/>
        </p:nvSpPr>
        <p:spPr>
          <a:xfrm>
            <a:off x="7086282" y="1099574"/>
            <a:ext cx="1084164" cy="907393"/>
          </a:xfrm>
          <a:prstGeom prst="utur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785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E9D292-45AD-4A8E-BE52-B534249BDC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3E6E70-E04D-44B8-BD73-7EF548129B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0FC312-DE88-41F9-847C-29848FFE7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E795AE-5CB4-42B1-AFDB-A604D5F52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C9A98E-02F8-462C-B6B3-58A0E28D3A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418" y="303563"/>
            <a:ext cx="2401334" cy="979983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801414" y="906547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BE" sz="4800" dirty="0" smtClean="0">
                <a:solidFill>
                  <a:schemeClr val="accent1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2.5. </a:t>
            </a:r>
            <a:r>
              <a:rPr lang="nl-BE" sz="4800" dirty="0">
                <a:solidFill>
                  <a:schemeClr val="accent1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Sensorisch dieet</a:t>
            </a:r>
          </a:p>
          <a:p>
            <a:r>
              <a:rPr lang="nl-BE" sz="3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tactiel</a:t>
            </a:r>
            <a:r>
              <a:rPr lang="nl-BE" sz="3600" dirty="0" smtClean="0">
                <a:solidFill>
                  <a:schemeClr val="accent1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endParaRPr lang="nl-BE" sz="36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75601707"/>
              </p:ext>
            </p:extLst>
          </p:nvPr>
        </p:nvGraphicFramePr>
        <p:xfrm>
          <a:off x="737419" y="3058511"/>
          <a:ext cx="4895194" cy="3168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142" b="9871"/>
          <a:stretch/>
        </p:blipFill>
        <p:spPr>
          <a:xfrm>
            <a:off x="3593944" y="3058510"/>
            <a:ext cx="1604785" cy="316886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062" y="1874941"/>
            <a:ext cx="2755252" cy="206643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312" y="3058510"/>
            <a:ext cx="2062919" cy="3168869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062" y="4120664"/>
            <a:ext cx="2783593" cy="2087695"/>
          </a:xfrm>
          <a:prstGeom prst="rect">
            <a:avLst/>
          </a:prstGeom>
        </p:spPr>
      </p:pic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896D-475A-4817-A08B-0D633DE300AA}" type="slidenum">
              <a:rPr lang="nl-BE" smtClean="0"/>
              <a:t>14</a:t>
            </a:fld>
            <a:endParaRPr lang="nl-BE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Sensorische prikkelverwerking - Merlijn vzw</a:t>
            </a:r>
            <a:endParaRPr lang="nl-BE"/>
          </a:p>
        </p:txBody>
      </p:sp>
      <p:sp>
        <p:nvSpPr>
          <p:cNvPr id="11" name="Ovaal 10"/>
          <p:cNvSpPr/>
          <p:nvPr/>
        </p:nvSpPr>
        <p:spPr>
          <a:xfrm>
            <a:off x="3409361" y="4120664"/>
            <a:ext cx="1400145" cy="13894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3123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0CE53D-FDB4-4A07-8862-61D734FD88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2BE2A0-3DAA-4370-BB77-678DFE1678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801414" y="906547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BE" sz="4800" dirty="0" smtClean="0">
                <a:solidFill>
                  <a:schemeClr val="accent1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2.6. </a:t>
            </a:r>
            <a:r>
              <a:rPr lang="nl-BE" sz="4800" dirty="0">
                <a:solidFill>
                  <a:schemeClr val="accent1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Sensorisch dieet</a:t>
            </a:r>
          </a:p>
          <a:p>
            <a:r>
              <a:rPr lang="nl-BE" sz="3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proprioceptief</a:t>
            </a:r>
            <a:endParaRPr lang="nl-BE" sz="36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418" y="303563"/>
            <a:ext cx="2401334" cy="979983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48493688"/>
              </p:ext>
            </p:extLst>
          </p:nvPr>
        </p:nvGraphicFramePr>
        <p:xfrm>
          <a:off x="-136634" y="2485404"/>
          <a:ext cx="6214241" cy="3954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7"/>
          <a:stretch/>
        </p:blipFill>
        <p:spPr>
          <a:xfrm>
            <a:off x="5875726" y="1761028"/>
            <a:ext cx="1693274" cy="270178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5" b="23450"/>
          <a:stretch/>
        </p:blipFill>
        <p:spPr>
          <a:xfrm>
            <a:off x="8478674" y="5265575"/>
            <a:ext cx="1424669" cy="136317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283" y="4613738"/>
            <a:ext cx="1793054" cy="1363174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516" y="4613738"/>
            <a:ext cx="1809732" cy="1363174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337" y="2477078"/>
            <a:ext cx="2623733" cy="1967800"/>
          </a:xfrm>
          <a:prstGeom prst="rect">
            <a:avLst/>
          </a:prstGeom>
        </p:spPr>
      </p:pic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896D-475A-4817-A08B-0D633DE300AA}" type="slidenum">
              <a:rPr lang="nl-BE" smtClean="0"/>
              <a:t>15</a:t>
            </a:fld>
            <a:endParaRPr lang="nl-BE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Sensorische prikkelverwerking - Merlijn vzw</a:t>
            </a:r>
            <a:endParaRPr lang="nl-BE"/>
          </a:p>
        </p:txBody>
      </p:sp>
      <p:cxnSp>
        <p:nvCxnSpPr>
          <p:cNvPr id="13" name="Rechte verbindingslijn met pijl 12"/>
          <p:cNvCxnSpPr/>
          <p:nvPr/>
        </p:nvCxnSpPr>
        <p:spPr>
          <a:xfrm flipH="1">
            <a:off x="6722363" y="997527"/>
            <a:ext cx="846637" cy="191192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83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7045D5-DF99-4414-839E-873EB67533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50A216-3E1C-4845-A803-C8942F3F43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59435E-3F9C-4D4B-8749-67162BA77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9E46CD-4F18-4170-A31D-F3966345DC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D601AB-01FB-4887-A470-CA6C48EB87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73414A-86D6-427C-8FF3-FAABDBDC85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801414" y="906547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BE" sz="4800" dirty="0" smtClean="0">
                <a:solidFill>
                  <a:schemeClr val="accent1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2.7. </a:t>
            </a:r>
            <a:r>
              <a:rPr lang="nl-BE" sz="4800" dirty="0">
                <a:solidFill>
                  <a:schemeClr val="accent1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Sensorisch dieet</a:t>
            </a:r>
          </a:p>
          <a:p>
            <a:r>
              <a:rPr lang="nl-BE" sz="3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</a:t>
            </a:r>
            <a:r>
              <a:rPr lang="nl-BE" sz="3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esultaat?</a:t>
            </a:r>
            <a:endParaRPr lang="nl-BE" sz="36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418" y="303563"/>
            <a:ext cx="2401334" cy="979983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73308680"/>
              </p:ext>
            </p:extLst>
          </p:nvPr>
        </p:nvGraphicFramePr>
        <p:xfrm>
          <a:off x="912648" y="150794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896D-475A-4817-A08B-0D633DE300AA}" type="slidenum">
              <a:rPr lang="nl-BE" smtClean="0"/>
              <a:t>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Sensorische prikkelverwerking - Merlijn vzw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7775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FD53BF-F459-41CC-9CE1-A1B38FE4B8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93F958-56C9-41DB-A1E7-5568125C28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9ADC4D-8273-47E4-A9B8-AADAC7D41B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70C342-2D48-4446-8AD9-0449F3034A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A340EC-18B0-4F8D-A4FA-FDDD68D43D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3C7CFA-37B9-43F6-8CA1-02AE7567CB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418" y="303563"/>
            <a:ext cx="2401334" cy="979983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801414" y="90654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BE" sz="3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opmerking</a:t>
            </a:r>
            <a:endParaRPr lang="nl-BE" sz="36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262575"/>
              </p:ext>
            </p:extLst>
          </p:nvPr>
        </p:nvGraphicFramePr>
        <p:xfrm>
          <a:off x="5382126" y="2721364"/>
          <a:ext cx="5764463" cy="3240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Afgeronde rechthoek 4"/>
          <p:cNvSpPr/>
          <p:nvPr/>
        </p:nvSpPr>
        <p:spPr>
          <a:xfrm>
            <a:off x="886326" y="2721364"/>
            <a:ext cx="3789948" cy="32734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kstvak 5"/>
          <p:cNvSpPr txBox="1"/>
          <p:nvPr/>
        </p:nvSpPr>
        <p:spPr>
          <a:xfrm>
            <a:off x="1445794" y="2855495"/>
            <a:ext cx="267101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Probeer in je observaties een </a:t>
            </a:r>
            <a:r>
              <a:rPr lang="nl-BE" b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onderscheid</a:t>
            </a:r>
            <a:r>
              <a:rPr lang="nl-BE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te maken tussen </a:t>
            </a:r>
            <a:r>
              <a:rPr lang="nl-BE" b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cognitieve problemen </a:t>
            </a:r>
            <a:r>
              <a:rPr lang="nl-BE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(een andere betekenisverlening vanuit het ASS denken) en </a:t>
            </a:r>
            <a:r>
              <a:rPr lang="nl-BE" b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sensorische problemen</a:t>
            </a:r>
            <a:r>
              <a:rPr lang="nl-BE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want </a:t>
            </a:r>
            <a:r>
              <a:rPr lang="nl-BE" b="1" u="sng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 aanpak is heel verschillend.</a:t>
            </a:r>
            <a:endParaRPr lang="nl-BE" b="1" u="sng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896D-475A-4817-A08B-0D633DE300AA}" type="slidenum">
              <a:rPr lang="nl-BE" smtClean="0"/>
              <a:t>17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Sensorische prikkelverwerking - Merlijn vzw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4626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418" y="303563"/>
            <a:ext cx="2401334" cy="979983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653375" y="1283546"/>
            <a:ext cx="10515600" cy="1325563"/>
          </a:xfrm>
        </p:spPr>
        <p:txBody>
          <a:bodyPr>
            <a:noAutofit/>
          </a:bodyPr>
          <a:lstStyle/>
          <a:p>
            <a:r>
              <a:rPr lang="nl-BE" sz="4800" dirty="0" smtClean="0">
                <a:solidFill>
                  <a:schemeClr val="accent1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3. Oefening</a:t>
            </a:r>
            <a:endParaRPr lang="nl-BE" sz="4800" dirty="0">
              <a:solidFill>
                <a:schemeClr val="accent1">
                  <a:lumMod val="7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75" y="4223537"/>
            <a:ext cx="10058400" cy="1947293"/>
          </a:xfrm>
          <a:prstGeom prst="rect">
            <a:avLst/>
          </a:prstGeom>
        </p:spPr>
      </p:pic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896D-475A-4817-A08B-0D633DE300AA}" type="slidenum">
              <a:rPr lang="nl-BE" smtClean="0"/>
              <a:t>18</a:t>
            </a:fld>
            <a:endParaRPr lang="nl-BE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Sensorische prikkelverwerking - Merlijn vzw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1952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chemeClr val="accent1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3. Oefening</a:t>
            </a:r>
            <a:endParaRPr lang="nl-BE" dirty="0"/>
          </a:p>
        </p:txBody>
      </p:sp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9363744"/>
              </p:ext>
            </p:extLst>
          </p:nvPr>
        </p:nvGraphicFramePr>
        <p:xfrm>
          <a:off x="2001980" y="1496292"/>
          <a:ext cx="7980220" cy="45752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4614"/>
                <a:gridCol w="1994614"/>
                <a:gridCol w="1995496"/>
                <a:gridCol w="1995496"/>
              </a:tblGrid>
              <a:tr h="2091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400" b="1" dirty="0" smtClean="0">
                          <a:effectLst/>
                        </a:rPr>
                        <a:t>GEDRAG</a:t>
                      </a:r>
                      <a:endParaRPr lang="nl-B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ZINTUIG</a:t>
                      </a:r>
                      <a:endParaRPr lang="nl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HYPO</a:t>
                      </a:r>
                      <a:endParaRPr lang="nl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HYPER</a:t>
                      </a:r>
                      <a:endParaRPr lang="nl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467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Loopt niet graag van de trap af</a:t>
                      </a:r>
                      <a:endParaRPr lang="nl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79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Draagt niet graag een trui</a:t>
                      </a:r>
                      <a:endParaRPr lang="nl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844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Gaat erg graag spelen op de speelplaats</a:t>
                      </a:r>
                      <a:endParaRPr lang="nl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467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Valt vaak</a:t>
                      </a:r>
                      <a:endParaRPr lang="nl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79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400" smtClean="0">
                          <a:effectLst/>
                        </a:rPr>
                        <a:t>Klopt </a:t>
                      </a:r>
                      <a:r>
                        <a:rPr lang="nl-BE" sz="1400" dirty="0">
                          <a:effectLst/>
                        </a:rPr>
                        <a:t>op tafel</a:t>
                      </a:r>
                      <a:endParaRPr lang="nl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844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Rijdt niet graag in de auto</a:t>
                      </a:r>
                      <a:endParaRPr lang="nl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Sensorische prikkelverwerking - Merlijn vzw</a:t>
            </a:r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896D-475A-4817-A08B-0D633DE300AA}" type="slidenum">
              <a:rPr lang="nl-BE" smtClean="0"/>
              <a:t>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6699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446033"/>
            <a:ext cx="10515600" cy="1325563"/>
          </a:xfrm>
        </p:spPr>
        <p:txBody>
          <a:bodyPr>
            <a:normAutofit/>
          </a:bodyPr>
          <a:lstStyle/>
          <a:p>
            <a:r>
              <a:rPr lang="nl-BE" sz="5400" dirty="0" smtClean="0">
                <a:solidFill>
                  <a:schemeClr val="accent1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Inhoud</a:t>
            </a:r>
            <a:endParaRPr lang="nl-BE" sz="5400" dirty="0">
              <a:solidFill>
                <a:schemeClr val="accent1">
                  <a:lumMod val="7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29859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BE" sz="3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1. Theoretische basis – kort</a:t>
            </a:r>
          </a:p>
          <a:p>
            <a:pPr marL="0" indent="0">
              <a:buNone/>
            </a:pPr>
            <a:endParaRPr lang="nl-BE" sz="3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>
              <a:buNone/>
            </a:pPr>
            <a:r>
              <a:rPr lang="nl-BE" sz="3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2. </a:t>
            </a:r>
            <a:r>
              <a:rPr lang="nl-BE" sz="3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</a:t>
            </a:r>
            <a:r>
              <a:rPr lang="nl-BE" sz="3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ensorische integratie op Merlijn – casus</a:t>
            </a:r>
          </a:p>
          <a:p>
            <a:pPr marL="0" indent="0">
              <a:buNone/>
            </a:pPr>
            <a:r>
              <a:rPr lang="nl-BE" sz="3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nl-BE" sz="3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3. Oefening</a:t>
            </a:r>
          </a:p>
          <a:p>
            <a:pPr marL="0" indent="0">
              <a:buNone/>
            </a:pPr>
            <a:endParaRPr lang="nl-BE" sz="3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>
              <a:buNone/>
            </a:pPr>
            <a:r>
              <a:rPr lang="nl-BE" sz="3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4. Vragen</a:t>
            </a:r>
          </a:p>
          <a:p>
            <a:pPr marL="0" indent="0">
              <a:buNone/>
            </a:pPr>
            <a:endParaRPr lang="nl-BE" sz="40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nl-BE" dirty="0">
              <a:sym typeface="Wingdings" panose="05000000000000000000" pitchFamily="2" charset="2"/>
            </a:endParaRPr>
          </a:p>
          <a:p>
            <a:endParaRPr lang="nl-BE" dirty="0" smtClean="0">
              <a:sym typeface="Wingdings" panose="05000000000000000000" pitchFamily="2" charset="2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418" y="303563"/>
            <a:ext cx="2401334" cy="979983"/>
          </a:xfrm>
          <a:prstGeom prst="rect">
            <a:avLst/>
          </a:prstGeo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896D-475A-4817-A08B-0D633DE300AA}" type="slidenum">
              <a:rPr lang="nl-BE" smtClean="0"/>
              <a:t>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Sensorische prikkelverwerking - Merlijn vzw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3635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Sensorische prikkelverwerking - Merlijn vzw</a:t>
            </a:r>
            <a:endParaRPr lang="nl-BE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896D-475A-4817-A08B-0D633DE300AA}" type="slidenum">
              <a:rPr lang="nl-BE" smtClean="0"/>
              <a:t>20</a:t>
            </a:fld>
            <a:endParaRPr lang="nl-BE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838199" y="601216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dirty="0" smtClean="0">
                <a:solidFill>
                  <a:schemeClr val="accent1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3. Oefening</a:t>
            </a:r>
            <a:endParaRPr lang="nl-BE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79253685"/>
              </p:ext>
            </p:extLst>
          </p:nvPr>
        </p:nvGraphicFramePr>
        <p:xfrm>
          <a:off x="592212" y="2104109"/>
          <a:ext cx="11007574" cy="1540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Groep 9"/>
          <p:cNvGrpSpPr/>
          <p:nvPr/>
        </p:nvGrpSpPr>
        <p:grpSpPr>
          <a:xfrm>
            <a:off x="592212" y="4213713"/>
            <a:ext cx="11007574" cy="576000"/>
            <a:chOff x="53" y="1793"/>
            <a:chExt cx="5143675" cy="576000"/>
          </a:xfrm>
        </p:grpSpPr>
        <p:sp>
          <p:nvSpPr>
            <p:cNvPr id="11" name="Rechthoek 10"/>
            <p:cNvSpPr/>
            <p:nvPr/>
          </p:nvSpPr>
          <p:spPr>
            <a:xfrm>
              <a:off x="53" y="1793"/>
              <a:ext cx="5143675" cy="5760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hthoek 11"/>
            <p:cNvSpPr/>
            <p:nvPr/>
          </p:nvSpPr>
          <p:spPr>
            <a:xfrm>
              <a:off x="53" y="1793"/>
              <a:ext cx="5143675" cy="576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000" dirty="0" smtClean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zintuigen</a:t>
              </a:r>
              <a:endParaRPr lang="nl-BE" sz="2000" kern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grpSp>
        <p:nvGrpSpPr>
          <p:cNvPr id="13" name="Groep 12"/>
          <p:cNvGrpSpPr/>
          <p:nvPr/>
        </p:nvGrpSpPr>
        <p:grpSpPr>
          <a:xfrm>
            <a:off x="592212" y="3961929"/>
            <a:ext cx="11007574" cy="1759455"/>
            <a:chOff x="-2931951" y="-3699"/>
            <a:chExt cx="11007574" cy="1681792"/>
          </a:xfrm>
        </p:grpSpPr>
        <p:sp>
          <p:nvSpPr>
            <p:cNvPr id="14" name="Rechthoek 13"/>
            <p:cNvSpPr/>
            <p:nvPr/>
          </p:nvSpPr>
          <p:spPr>
            <a:xfrm>
              <a:off x="-2931951" y="787546"/>
              <a:ext cx="11007574" cy="890547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nl-BE" sz="20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a</a:t>
              </a:r>
              <a:r>
                <a:rPr lang="nl-BE" sz="2000" dirty="0" smtClean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uditief, visueel, tactiel, ruiken, proeven, proprioceptief (houding, spierspanning), vestibulair (evenwicht)</a:t>
              </a:r>
              <a:endParaRPr lang="nl-BE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15" name="Rechthoek 14"/>
            <p:cNvSpPr/>
            <p:nvPr/>
          </p:nvSpPr>
          <p:spPr>
            <a:xfrm>
              <a:off x="-1" y="-3699"/>
              <a:ext cx="5143675" cy="9607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42240" bIns="160020" numCol="1" spcCol="1270" anchor="t" anchorCtr="0">
              <a:noAutofit/>
            </a:bodyPr>
            <a:lstStyle/>
            <a:p>
              <a:pPr marL="0" lvl="1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nl-BE" sz="2000" kern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510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6F56D6F-72A3-4448-9C0F-3556AF5C15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A8E399E-B7A2-4788-BC2B-975B0BA894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20FD4FD-ECB8-424E-A537-697E521F0A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14F6565-D037-4296-8A11-67F6A60716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418" y="303563"/>
            <a:ext cx="2401334" cy="979983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828473" y="1357397"/>
            <a:ext cx="10515600" cy="1325563"/>
          </a:xfrm>
        </p:spPr>
        <p:txBody>
          <a:bodyPr>
            <a:noAutofit/>
          </a:bodyPr>
          <a:lstStyle/>
          <a:p>
            <a:r>
              <a:rPr lang="nl-BE" sz="4800" dirty="0">
                <a:solidFill>
                  <a:schemeClr val="accent1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4</a:t>
            </a:r>
            <a:r>
              <a:rPr lang="nl-BE" sz="4800" dirty="0" smtClean="0">
                <a:solidFill>
                  <a:schemeClr val="accent1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Vragen?</a:t>
            </a:r>
            <a:endParaRPr lang="nl-BE" sz="4800" dirty="0">
              <a:solidFill>
                <a:schemeClr val="accent1">
                  <a:lumMod val="7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85" y="3923148"/>
            <a:ext cx="10058400" cy="1947293"/>
          </a:xfrm>
          <a:prstGeom prst="rect">
            <a:avLst/>
          </a:prstGeom>
        </p:spPr>
      </p:pic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896D-475A-4817-A08B-0D633DE300AA}" type="slidenum">
              <a:rPr lang="nl-BE" smtClean="0"/>
              <a:t>21</a:t>
            </a:fld>
            <a:endParaRPr lang="nl-BE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Sensorische prikkelverwerking - Merlijn vzw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9785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793554"/>
            <a:ext cx="10515600" cy="3827084"/>
          </a:xfrm>
        </p:spPr>
        <p:txBody>
          <a:bodyPr/>
          <a:lstStyle/>
          <a:p>
            <a:pPr marL="0" indent="0" algn="ctr">
              <a:buNone/>
            </a:pPr>
            <a:endParaRPr lang="nl-BE" sz="4800" dirty="0" smtClean="0"/>
          </a:p>
          <a:p>
            <a:pPr marL="0" indent="0" algn="ctr">
              <a:buNone/>
            </a:pPr>
            <a:r>
              <a:rPr lang="nl-BE" sz="8000" dirty="0" smtClean="0">
                <a:solidFill>
                  <a:schemeClr val="accent1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Bedankt!</a:t>
            </a:r>
          </a:p>
          <a:p>
            <a:pPr marL="0" indent="0" algn="ctr">
              <a:buNone/>
            </a:pPr>
            <a:endParaRPr lang="nl-BE" sz="48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 algn="ctr">
              <a:buNone/>
            </a:pPr>
            <a:r>
              <a:rPr lang="nl-BE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Nienke Deblonde en Inne Mathieu</a:t>
            </a:r>
            <a:endParaRPr lang="nl-BE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418" y="303563"/>
            <a:ext cx="2401334" cy="97998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732" y="5020586"/>
            <a:ext cx="7620000" cy="1476375"/>
          </a:xfrm>
          <a:prstGeom prst="rect">
            <a:avLst/>
          </a:prstGeom>
        </p:spPr>
      </p:pic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896D-475A-4817-A08B-0D633DE300AA}" type="slidenum">
              <a:rPr lang="nl-BE" smtClean="0"/>
              <a:t>22</a:t>
            </a:fld>
            <a:endParaRPr lang="nl-BE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Sensorische prikkelverwerking - Merlijn vzw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3299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701566" y="1025579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4800" smtClean="0">
                <a:solidFill>
                  <a:schemeClr val="accent1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Bronvermelding en interessante literatuur</a:t>
            </a:r>
            <a:endParaRPr lang="nl-BE" sz="4800" dirty="0">
              <a:solidFill>
                <a:schemeClr val="accent1">
                  <a:lumMod val="7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418" y="303563"/>
            <a:ext cx="2401334" cy="979983"/>
          </a:xfrm>
          <a:prstGeom prst="rect">
            <a:avLst/>
          </a:prstGeom>
        </p:spPr>
      </p:pic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525174371"/>
              </p:ext>
            </p:extLst>
          </p:nvPr>
        </p:nvGraphicFramePr>
        <p:xfrm>
          <a:off x="564203" y="2351142"/>
          <a:ext cx="10350231" cy="4399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896D-475A-4817-A08B-0D633DE300AA}" type="slidenum">
              <a:rPr lang="nl-BE" smtClean="0"/>
              <a:t>23</a:t>
            </a:fld>
            <a:endParaRPr lang="nl-BE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Sensorische prikkelverwerking - Merlijn vzw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742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418" y="303563"/>
            <a:ext cx="2401334" cy="979983"/>
          </a:xfrm>
          <a:prstGeom prst="rect">
            <a:avLst/>
          </a:prstGeom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575441" y="1138820"/>
            <a:ext cx="10515600" cy="84763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4800" dirty="0" smtClean="0">
                <a:solidFill>
                  <a:schemeClr val="accent1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1.1. De zintuigen</a:t>
            </a:r>
            <a:endParaRPr lang="nl-BE" sz="4800" dirty="0">
              <a:solidFill>
                <a:schemeClr val="accent1">
                  <a:lumMod val="7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896D-475A-4817-A08B-0D633DE300AA}" type="slidenum">
              <a:rPr lang="nl-BE" smtClean="0"/>
              <a:t>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Sensorische prikkelverwerking - Merlijn vzw</a:t>
            </a:r>
            <a:endParaRPr lang="nl-BE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63966139"/>
              </p:ext>
            </p:extLst>
          </p:nvPr>
        </p:nvGraphicFramePr>
        <p:xfrm>
          <a:off x="575441" y="1931276"/>
          <a:ext cx="10444655" cy="4425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6256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701227" y="1138837"/>
            <a:ext cx="92320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4800" dirty="0">
                <a:solidFill>
                  <a:schemeClr val="accent1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1.2. Zintuiglijke prikkelverwerking</a:t>
            </a:r>
            <a:endParaRPr lang="nl-BE" sz="48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418" y="303563"/>
            <a:ext cx="2401334" cy="979983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63111451"/>
              </p:ext>
            </p:extLst>
          </p:nvPr>
        </p:nvGraphicFramePr>
        <p:xfrm>
          <a:off x="3049016" y="2057081"/>
          <a:ext cx="7690069" cy="4498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896D-475A-4817-A08B-0D633DE300AA}" type="slidenum">
              <a:rPr lang="nl-BE" smtClean="0"/>
              <a:t>4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Sensorische prikkelverwerking - Merlijn vzw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1930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6432C6-8526-44EF-901C-BDCCEEA1A6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15EAB0-0B7C-4DFD-8872-D41149FCE3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C89426-7063-4123-BA3D-19E4731D65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402179-A719-4BCA-AB14-AAF44CED71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4614C2-3762-4B02-A621-0C635DFCB8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B59C89-830A-4DAF-B13A-EF3B6CC30A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0BFE8C-30B3-4225-B151-28737669B7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7786" y="435763"/>
            <a:ext cx="10515600" cy="1325563"/>
          </a:xfrm>
        </p:spPr>
        <p:txBody>
          <a:bodyPr>
            <a:normAutofit/>
          </a:bodyPr>
          <a:lstStyle/>
          <a:p>
            <a:r>
              <a:rPr lang="nl-BE" sz="4800" dirty="0" smtClean="0">
                <a:solidFill>
                  <a:schemeClr val="accent1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1.3. Wat als het misloopt?</a:t>
            </a:r>
            <a:endParaRPr lang="nl-BE" sz="4800" dirty="0">
              <a:solidFill>
                <a:schemeClr val="accent1">
                  <a:lumMod val="7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418" y="303563"/>
            <a:ext cx="2401334" cy="979983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28775742"/>
              </p:ext>
            </p:extLst>
          </p:nvPr>
        </p:nvGraphicFramePr>
        <p:xfrm>
          <a:off x="592213" y="2609109"/>
          <a:ext cx="11007574" cy="1540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kstvak 6"/>
          <p:cNvSpPr txBox="1"/>
          <p:nvPr/>
        </p:nvSpPr>
        <p:spPr>
          <a:xfrm>
            <a:off x="578069" y="1761326"/>
            <a:ext cx="6789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Onderwerp workshop = geen probleem met de organen, maar probleem met de </a:t>
            </a:r>
            <a:r>
              <a:rPr lang="nl-BE" sz="20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verwerking</a:t>
            </a:r>
            <a:r>
              <a:rPr lang="nl-BE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!</a:t>
            </a:r>
            <a:endParaRPr lang="nl-BE" sz="2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896D-475A-4817-A08B-0D633DE300AA}" type="slidenum">
              <a:rPr lang="nl-BE" smtClean="0"/>
              <a:t>5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Sensorische prikkelverwerking - Merlijn vzw</a:t>
            </a:r>
            <a:endParaRPr lang="nl-BE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271637705"/>
              </p:ext>
            </p:extLst>
          </p:nvPr>
        </p:nvGraphicFramePr>
        <p:xfrm>
          <a:off x="578069" y="4511887"/>
          <a:ext cx="5122087" cy="1506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0" name="Afbeelding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938" y="4289343"/>
            <a:ext cx="4239491" cy="1817862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7819060" y="5880220"/>
            <a:ext cx="28988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1200" dirty="0"/>
              <a:t>(https://</a:t>
            </a:r>
            <a:r>
              <a:rPr lang="nl-BE" sz="1200" dirty="0" smtClean="0"/>
              <a:t>nl.wikipedia.org/wiki/Filtertheorie)</a:t>
            </a:r>
            <a:endParaRPr lang="nl-BE" sz="1200" dirty="0"/>
          </a:p>
        </p:txBody>
      </p:sp>
    </p:spTree>
    <p:extLst>
      <p:ext uri="{BB962C8B-B14F-4D97-AF65-F5344CB8AC3E}">
        <p14:creationId xmlns:p14="http://schemas.microsoft.com/office/powerpoint/2010/main" val="344305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6F56D6F-72A3-4448-9C0F-3556AF5C15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A8E399E-B7A2-4788-BC2B-975B0BA894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20FD4FD-ECB8-424E-A537-697E521F0A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14F6565-D037-4296-8A11-67F6A60716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ED841E1-5829-4D3F-94E5-CA17A141C2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EDB4E97-04A6-4BFA-AEA7-503719C59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6803781-FA02-48D4-9390-7E343DE793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3CFC55D-0E13-4C75-B086-31927242F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Graphic spid="9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4627" y="1016766"/>
            <a:ext cx="10515600" cy="1325563"/>
          </a:xfrm>
        </p:spPr>
        <p:txBody>
          <a:bodyPr>
            <a:normAutofit/>
          </a:bodyPr>
          <a:lstStyle/>
          <a:p>
            <a:r>
              <a:rPr lang="nl-BE" sz="4800" dirty="0" smtClean="0">
                <a:solidFill>
                  <a:schemeClr val="accent1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1.4. Kwadrant van Dunn</a:t>
            </a:r>
            <a:endParaRPr lang="nl-BE" sz="4800" dirty="0">
              <a:solidFill>
                <a:schemeClr val="accent1">
                  <a:lumMod val="7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aphicFrame>
        <p:nvGraphicFramePr>
          <p:cNvPr id="8" name="Tijdelijke aanduiding voor inhoud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3850953"/>
              </p:ext>
            </p:extLst>
          </p:nvPr>
        </p:nvGraphicFramePr>
        <p:xfrm>
          <a:off x="764627" y="3244522"/>
          <a:ext cx="10515600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  <a:gridCol w="3505200"/>
              </a:tblGrid>
              <a:tr h="370840">
                <a:tc>
                  <a:txBody>
                    <a:bodyPr/>
                    <a:lstStyle/>
                    <a:p>
                      <a:r>
                        <a:rPr lang="nl-BE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Neurologische drempel</a:t>
                      </a:r>
                      <a:endParaRPr lang="nl-BE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107470" marR="10747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BE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Gedrag</a:t>
                      </a:r>
                      <a:endParaRPr lang="nl-BE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107470" marR="107470"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nl-BE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107470" marR="107470"/>
                </a:tc>
                <a:tc>
                  <a:txBody>
                    <a:bodyPr/>
                    <a:lstStyle/>
                    <a:p>
                      <a:r>
                        <a:rPr lang="nl-BE" b="1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passief</a:t>
                      </a:r>
                      <a:r>
                        <a:rPr lang="nl-BE" b="1" baseline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endParaRPr lang="nl-BE" b="1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107470" marR="107470"/>
                </a:tc>
                <a:tc>
                  <a:txBody>
                    <a:bodyPr/>
                    <a:lstStyle/>
                    <a:p>
                      <a:r>
                        <a:rPr lang="nl-BE" b="1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actief</a:t>
                      </a:r>
                    </a:p>
                  </a:txBody>
                  <a:tcPr marL="107470" marR="10747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b="1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Hoge prikkeldrempel </a:t>
                      </a:r>
                      <a:r>
                        <a:rPr lang="nl-BE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(hypo)</a:t>
                      </a:r>
                      <a:endParaRPr lang="nl-BE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107470" marR="107470"/>
                </a:tc>
                <a:tc>
                  <a:txBody>
                    <a:bodyPr/>
                    <a:lstStyle/>
                    <a:p>
                      <a:r>
                        <a:rPr lang="nl-BE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gebrekkige registratie</a:t>
                      </a:r>
                      <a:endParaRPr lang="nl-BE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endParaRPr lang="nl-BE" dirty="0" smtClean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107470" marR="107470"/>
                </a:tc>
                <a:tc>
                  <a:txBody>
                    <a:bodyPr/>
                    <a:lstStyle/>
                    <a:p>
                      <a:r>
                        <a:rPr lang="nl-BE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prikkels zoeken</a:t>
                      </a:r>
                      <a:endParaRPr lang="nl-BE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107470" marR="10747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b="1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Lage prikkeldrempel</a:t>
                      </a:r>
                    </a:p>
                    <a:p>
                      <a:r>
                        <a:rPr lang="nl-BE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(hyper)</a:t>
                      </a:r>
                      <a:endParaRPr lang="nl-BE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107470" marR="107470"/>
                </a:tc>
                <a:tc>
                  <a:txBody>
                    <a:bodyPr/>
                    <a:lstStyle/>
                    <a:p>
                      <a:r>
                        <a:rPr lang="nl-BE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prikkelgevoelig</a:t>
                      </a:r>
                      <a:endParaRPr lang="nl-BE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107470" marR="107470"/>
                </a:tc>
                <a:tc>
                  <a:txBody>
                    <a:bodyPr/>
                    <a:lstStyle/>
                    <a:p>
                      <a:r>
                        <a:rPr lang="nl-BE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prikkels vermijden</a:t>
                      </a:r>
                      <a:endParaRPr lang="nl-BE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107470" marR="107470"/>
                </a:tc>
              </a:tr>
            </a:tbl>
          </a:graphicData>
        </a:graphic>
      </p:graphicFrame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418" y="303563"/>
            <a:ext cx="2401334" cy="979983"/>
          </a:xfrm>
          <a:prstGeom prst="rect">
            <a:avLst/>
          </a:prstGeom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896D-475A-4817-A08B-0D633DE300AA}" type="slidenum">
              <a:rPr lang="nl-BE" smtClean="0"/>
              <a:t>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Sensorische prikkelverwerking - Merlijn vzw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2276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800" dirty="0" smtClean="0">
                <a:solidFill>
                  <a:schemeClr val="accent1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1.5. Hyper en hypo: gedrag</a:t>
            </a:r>
            <a:endParaRPr lang="nl-BE" sz="4800" dirty="0">
              <a:solidFill>
                <a:schemeClr val="accent1">
                  <a:lumMod val="7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686673"/>
            <a:ext cx="10515600" cy="41307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BE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1.5.1. Hyper</a:t>
            </a:r>
          </a:p>
          <a:p>
            <a:pPr marL="0" indent="0">
              <a:buNone/>
            </a:pPr>
            <a:endParaRPr lang="nl-BE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774" y="3736176"/>
            <a:ext cx="2390999" cy="185420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418" y="303563"/>
            <a:ext cx="2401334" cy="979983"/>
          </a:xfrm>
          <a:prstGeom prst="rect">
            <a:avLst/>
          </a:prstGeom>
        </p:spPr>
      </p:pic>
      <p:sp>
        <p:nvSpPr>
          <p:cNvPr id="10" name="Vrije vorm 9"/>
          <p:cNvSpPr/>
          <p:nvPr/>
        </p:nvSpPr>
        <p:spPr>
          <a:xfrm>
            <a:off x="1000944" y="2203960"/>
            <a:ext cx="2401561" cy="960624"/>
          </a:xfrm>
          <a:custGeom>
            <a:avLst/>
            <a:gdLst>
              <a:gd name="connsiteX0" fmla="*/ 0 w 2401561"/>
              <a:gd name="connsiteY0" fmla="*/ 0 h 960624"/>
              <a:gd name="connsiteX1" fmla="*/ 2401561 w 2401561"/>
              <a:gd name="connsiteY1" fmla="*/ 0 h 960624"/>
              <a:gd name="connsiteX2" fmla="*/ 2401561 w 2401561"/>
              <a:gd name="connsiteY2" fmla="*/ 960624 h 960624"/>
              <a:gd name="connsiteX3" fmla="*/ 0 w 2401561"/>
              <a:gd name="connsiteY3" fmla="*/ 960624 h 960624"/>
              <a:gd name="connsiteX4" fmla="*/ 0 w 2401561"/>
              <a:gd name="connsiteY4" fmla="*/ 0 h 96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1561" h="960624">
                <a:moveTo>
                  <a:pt x="0" y="0"/>
                </a:moveTo>
                <a:lnTo>
                  <a:pt x="2401561" y="0"/>
                </a:lnTo>
                <a:lnTo>
                  <a:pt x="2401561" y="960624"/>
                </a:lnTo>
                <a:lnTo>
                  <a:pt x="0" y="96062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688" tIns="97536" rIns="170688" bIns="97536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2400" kern="12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fight</a:t>
            </a:r>
            <a:endParaRPr lang="nl-BE" sz="2400" kern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1" name="Vrije vorm 10"/>
          <p:cNvSpPr/>
          <p:nvPr/>
        </p:nvSpPr>
        <p:spPr>
          <a:xfrm>
            <a:off x="1000944" y="3164585"/>
            <a:ext cx="2401561" cy="3300862"/>
          </a:xfrm>
          <a:custGeom>
            <a:avLst/>
            <a:gdLst>
              <a:gd name="connsiteX0" fmla="*/ 0 w 2401561"/>
              <a:gd name="connsiteY0" fmla="*/ 0 h 3300862"/>
              <a:gd name="connsiteX1" fmla="*/ 2401561 w 2401561"/>
              <a:gd name="connsiteY1" fmla="*/ 0 h 3300862"/>
              <a:gd name="connsiteX2" fmla="*/ 2401561 w 2401561"/>
              <a:gd name="connsiteY2" fmla="*/ 3300862 h 3300862"/>
              <a:gd name="connsiteX3" fmla="*/ 0 w 2401561"/>
              <a:gd name="connsiteY3" fmla="*/ 3300862 h 3300862"/>
              <a:gd name="connsiteX4" fmla="*/ 0 w 2401561"/>
              <a:gd name="connsiteY4" fmla="*/ 0 h 330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1561" h="3300862">
                <a:moveTo>
                  <a:pt x="0" y="0"/>
                </a:moveTo>
                <a:lnTo>
                  <a:pt x="2401561" y="0"/>
                </a:lnTo>
                <a:lnTo>
                  <a:pt x="2401561" y="3300862"/>
                </a:lnTo>
                <a:lnTo>
                  <a:pt x="0" y="33008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6012" tIns="96012" rIns="128016" bIns="144018" numCol="1" spcCol="1270" anchor="t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nl-BE" sz="1800" kern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= actieve strategie</a:t>
            </a:r>
            <a:endParaRPr lang="nl-BE" sz="1800" kern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nl-BE" sz="1800" kern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prikkel proberen te stoppen</a:t>
            </a:r>
            <a:endParaRPr lang="nl-BE" sz="1800" kern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nl-BE" sz="1800" kern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bv. radio stukgooien, slaan naar pratende persoon</a:t>
            </a:r>
            <a:endParaRPr lang="nl-BE" sz="1800" kern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2" name="Vrije vorm 11"/>
          <p:cNvSpPr/>
          <p:nvPr/>
        </p:nvSpPr>
        <p:spPr>
          <a:xfrm>
            <a:off x="3738724" y="2203960"/>
            <a:ext cx="2401561" cy="960624"/>
          </a:xfrm>
          <a:custGeom>
            <a:avLst/>
            <a:gdLst>
              <a:gd name="connsiteX0" fmla="*/ 0 w 2401561"/>
              <a:gd name="connsiteY0" fmla="*/ 0 h 960624"/>
              <a:gd name="connsiteX1" fmla="*/ 2401561 w 2401561"/>
              <a:gd name="connsiteY1" fmla="*/ 0 h 960624"/>
              <a:gd name="connsiteX2" fmla="*/ 2401561 w 2401561"/>
              <a:gd name="connsiteY2" fmla="*/ 960624 h 960624"/>
              <a:gd name="connsiteX3" fmla="*/ 0 w 2401561"/>
              <a:gd name="connsiteY3" fmla="*/ 960624 h 960624"/>
              <a:gd name="connsiteX4" fmla="*/ 0 w 2401561"/>
              <a:gd name="connsiteY4" fmla="*/ 0 h 96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1561" h="960624">
                <a:moveTo>
                  <a:pt x="0" y="0"/>
                </a:moveTo>
                <a:lnTo>
                  <a:pt x="2401561" y="0"/>
                </a:lnTo>
                <a:lnTo>
                  <a:pt x="2401561" y="960624"/>
                </a:lnTo>
                <a:lnTo>
                  <a:pt x="0" y="96062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688" tIns="97536" rIns="170688" bIns="97536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2400" kern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flight</a:t>
            </a:r>
            <a:endParaRPr lang="nl-BE" sz="2400" kern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3" name="Vrije vorm 12"/>
          <p:cNvSpPr/>
          <p:nvPr/>
        </p:nvSpPr>
        <p:spPr>
          <a:xfrm>
            <a:off x="3738724" y="3164585"/>
            <a:ext cx="2401561" cy="3300862"/>
          </a:xfrm>
          <a:custGeom>
            <a:avLst/>
            <a:gdLst>
              <a:gd name="connsiteX0" fmla="*/ 0 w 2401561"/>
              <a:gd name="connsiteY0" fmla="*/ 0 h 3300862"/>
              <a:gd name="connsiteX1" fmla="*/ 2401561 w 2401561"/>
              <a:gd name="connsiteY1" fmla="*/ 0 h 3300862"/>
              <a:gd name="connsiteX2" fmla="*/ 2401561 w 2401561"/>
              <a:gd name="connsiteY2" fmla="*/ 3300862 h 3300862"/>
              <a:gd name="connsiteX3" fmla="*/ 0 w 2401561"/>
              <a:gd name="connsiteY3" fmla="*/ 3300862 h 3300862"/>
              <a:gd name="connsiteX4" fmla="*/ 0 w 2401561"/>
              <a:gd name="connsiteY4" fmla="*/ 0 h 330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1561" h="3300862">
                <a:moveTo>
                  <a:pt x="0" y="0"/>
                </a:moveTo>
                <a:lnTo>
                  <a:pt x="2401561" y="0"/>
                </a:lnTo>
                <a:lnTo>
                  <a:pt x="2401561" y="3300862"/>
                </a:lnTo>
                <a:lnTo>
                  <a:pt x="0" y="33008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6012" tIns="96012" rIns="128016" bIns="144018" numCol="1" spcCol="1270" anchor="t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nl-BE" sz="1800" kern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= actieve strategie</a:t>
            </a:r>
            <a:endParaRPr lang="nl-BE" sz="1800" kern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nl-BE" sz="1800" kern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weglopen</a:t>
            </a:r>
            <a:endParaRPr lang="nl-BE" sz="1800" kern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nl-BE" sz="1800" kern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weigeren</a:t>
            </a:r>
            <a:endParaRPr lang="nl-BE" sz="1800" kern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4" name="Vrije vorm 13"/>
          <p:cNvSpPr/>
          <p:nvPr/>
        </p:nvSpPr>
        <p:spPr>
          <a:xfrm>
            <a:off x="6476504" y="2203960"/>
            <a:ext cx="2401561" cy="960624"/>
          </a:xfrm>
          <a:custGeom>
            <a:avLst/>
            <a:gdLst>
              <a:gd name="connsiteX0" fmla="*/ 0 w 2401561"/>
              <a:gd name="connsiteY0" fmla="*/ 0 h 960624"/>
              <a:gd name="connsiteX1" fmla="*/ 2401561 w 2401561"/>
              <a:gd name="connsiteY1" fmla="*/ 0 h 960624"/>
              <a:gd name="connsiteX2" fmla="*/ 2401561 w 2401561"/>
              <a:gd name="connsiteY2" fmla="*/ 960624 h 960624"/>
              <a:gd name="connsiteX3" fmla="*/ 0 w 2401561"/>
              <a:gd name="connsiteY3" fmla="*/ 960624 h 960624"/>
              <a:gd name="connsiteX4" fmla="*/ 0 w 2401561"/>
              <a:gd name="connsiteY4" fmla="*/ 0 h 96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1561" h="960624">
                <a:moveTo>
                  <a:pt x="0" y="0"/>
                </a:moveTo>
                <a:lnTo>
                  <a:pt x="2401561" y="0"/>
                </a:lnTo>
                <a:lnTo>
                  <a:pt x="2401561" y="960624"/>
                </a:lnTo>
                <a:lnTo>
                  <a:pt x="0" y="96062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688" tIns="97536" rIns="170688" bIns="97536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2400" kern="12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freeze</a:t>
            </a:r>
            <a:endParaRPr lang="nl-BE" sz="2400" kern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5" name="Vrije vorm 14"/>
          <p:cNvSpPr/>
          <p:nvPr/>
        </p:nvSpPr>
        <p:spPr>
          <a:xfrm>
            <a:off x="6476504" y="3164585"/>
            <a:ext cx="2401561" cy="3300862"/>
          </a:xfrm>
          <a:custGeom>
            <a:avLst/>
            <a:gdLst>
              <a:gd name="connsiteX0" fmla="*/ 0 w 2401561"/>
              <a:gd name="connsiteY0" fmla="*/ 0 h 3300862"/>
              <a:gd name="connsiteX1" fmla="*/ 2401561 w 2401561"/>
              <a:gd name="connsiteY1" fmla="*/ 0 h 3300862"/>
              <a:gd name="connsiteX2" fmla="*/ 2401561 w 2401561"/>
              <a:gd name="connsiteY2" fmla="*/ 3300862 h 3300862"/>
              <a:gd name="connsiteX3" fmla="*/ 0 w 2401561"/>
              <a:gd name="connsiteY3" fmla="*/ 3300862 h 3300862"/>
              <a:gd name="connsiteX4" fmla="*/ 0 w 2401561"/>
              <a:gd name="connsiteY4" fmla="*/ 0 h 330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1561" h="3300862">
                <a:moveTo>
                  <a:pt x="0" y="0"/>
                </a:moveTo>
                <a:lnTo>
                  <a:pt x="2401561" y="0"/>
                </a:lnTo>
                <a:lnTo>
                  <a:pt x="2401561" y="3300862"/>
                </a:lnTo>
                <a:lnTo>
                  <a:pt x="0" y="33008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6012" tIns="96012" rIns="128016" bIns="144018" numCol="1" spcCol="1270" anchor="t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nl-BE" sz="1800" kern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= passieve strategie </a:t>
            </a:r>
            <a:endParaRPr lang="nl-BE" sz="1800" kern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nl-BE" sz="1800" kern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 de situatie blijven</a:t>
            </a:r>
            <a:endParaRPr lang="nl-BE" sz="1800" kern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nl-BE" sz="1800" kern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prikkel over zich heen laten komen</a:t>
            </a:r>
            <a:endParaRPr lang="nl-BE" sz="1800" kern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nl-BE" sz="1800" kern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opbouwen van stress</a:t>
            </a:r>
            <a:endParaRPr lang="nl-BE" sz="1800" kern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nl-BE" sz="1800" kern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ontladen in veilige situatie</a:t>
            </a:r>
            <a:endParaRPr lang="nl-BE" sz="1800" kern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896D-475A-4817-A08B-0D633DE300AA}" type="slidenum">
              <a:rPr lang="nl-BE" smtClean="0"/>
              <a:t>7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Sensorische prikkelverwerking - Merlijn vzw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1920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679028" y="868047"/>
            <a:ext cx="75312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4800" dirty="0">
                <a:solidFill>
                  <a:schemeClr val="accent1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1.5. </a:t>
            </a:r>
            <a:r>
              <a:rPr lang="nl-BE" sz="4800" dirty="0" smtClean="0">
                <a:solidFill>
                  <a:schemeClr val="accent1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Hyper </a:t>
            </a:r>
            <a:r>
              <a:rPr lang="nl-BE" sz="4800" dirty="0">
                <a:solidFill>
                  <a:schemeClr val="accent1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en </a:t>
            </a:r>
            <a:r>
              <a:rPr lang="nl-BE" sz="4800" dirty="0" smtClean="0">
                <a:solidFill>
                  <a:schemeClr val="accent1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hypo: </a:t>
            </a:r>
            <a:r>
              <a:rPr lang="nl-BE" sz="4800" dirty="0">
                <a:solidFill>
                  <a:schemeClr val="accent1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gedrag</a:t>
            </a:r>
            <a:endParaRPr lang="nl-BE" sz="48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418" y="303563"/>
            <a:ext cx="2401334" cy="979983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776965" y="1920031"/>
            <a:ext cx="172996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2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1.5.2. Hypo</a:t>
            </a:r>
          </a:p>
          <a:p>
            <a:endParaRPr lang="nl-BE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896D-475A-4817-A08B-0D633DE300AA}" type="slidenum">
              <a:rPr lang="nl-BE" smtClean="0"/>
              <a:t>8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Sensorische prikkelverwerking - Merlijn vzw</a:t>
            </a:r>
            <a:endParaRPr lang="nl-BE"/>
          </a:p>
        </p:txBody>
      </p:sp>
      <p:grpSp>
        <p:nvGrpSpPr>
          <p:cNvPr id="9" name="Groep 8"/>
          <p:cNvGrpSpPr/>
          <p:nvPr/>
        </p:nvGrpSpPr>
        <p:grpSpPr>
          <a:xfrm>
            <a:off x="919467" y="2512083"/>
            <a:ext cx="5031882" cy="604800"/>
            <a:chOff x="2340" y="103674"/>
            <a:chExt cx="2282223" cy="604800"/>
          </a:xfrm>
        </p:grpSpPr>
        <p:sp>
          <p:nvSpPr>
            <p:cNvPr id="10" name="Rechthoek 9"/>
            <p:cNvSpPr/>
            <p:nvPr/>
          </p:nvSpPr>
          <p:spPr>
            <a:xfrm>
              <a:off x="2340" y="103674"/>
              <a:ext cx="2282223" cy="6048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hthoek 10"/>
            <p:cNvSpPr/>
            <p:nvPr/>
          </p:nvSpPr>
          <p:spPr>
            <a:xfrm>
              <a:off x="2340" y="103674"/>
              <a:ext cx="2282223" cy="6048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9352" tIns="85344" rIns="149352" bIns="85344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400" dirty="0" smtClean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Actief </a:t>
              </a:r>
              <a:endParaRPr lang="nl-BE" sz="2400" kern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grpSp>
        <p:nvGrpSpPr>
          <p:cNvPr id="15" name="Groep 14"/>
          <p:cNvGrpSpPr/>
          <p:nvPr/>
        </p:nvGrpSpPr>
        <p:grpSpPr>
          <a:xfrm>
            <a:off x="919467" y="3128790"/>
            <a:ext cx="5031882" cy="3105919"/>
            <a:chOff x="2340" y="708474"/>
            <a:chExt cx="2282223" cy="3718102"/>
          </a:xfrm>
        </p:grpSpPr>
        <p:sp>
          <p:nvSpPr>
            <p:cNvPr id="16" name="Rechthoek 15"/>
            <p:cNvSpPr/>
            <p:nvPr/>
          </p:nvSpPr>
          <p:spPr>
            <a:xfrm>
              <a:off x="2340" y="708474"/>
              <a:ext cx="2282223" cy="3718102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echthoek 16"/>
            <p:cNvSpPr/>
            <p:nvPr/>
          </p:nvSpPr>
          <p:spPr>
            <a:xfrm>
              <a:off x="2340" y="708474"/>
              <a:ext cx="2282223" cy="37181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2014" tIns="112014" rIns="149352" bIns="168021" numCol="1" spcCol="1270" anchor="t" anchorCtr="0">
              <a:noAutofit/>
            </a:bodyPr>
            <a:lstStyle/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nl-BE" sz="2100" kern="1200" dirty="0"/>
            </a:p>
          </p:txBody>
        </p:sp>
      </p:grpSp>
      <p:sp>
        <p:nvSpPr>
          <p:cNvPr id="5" name="Rechthoek 4"/>
          <p:cNvSpPr/>
          <p:nvPr/>
        </p:nvSpPr>
        <p:spPr>
          <a:xfrm>
            <a:off x="1026141" y="3250747"/>
            <a:ext cx="47547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BE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extreem </a:t>
            </a:r>
            <a:r>
              <a:rPr lang="nl-BE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opzoeken van </a:t>
            </a:r>
            <a:r>
              <a:rPr lang="nl-BE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prikkels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rusteloos</a:t>
            </a:r>
            <a:r>
              <a:rPr lang="nl-BE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overactief, motorisch gedreven, spanning </a:t>
            </a:r>
            <a:r>
              <a:rPr lang="nl-BE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zoeken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kunnen </a:t>
            </a:r>
            <a:r>
              <a:rPr lang="nl-BE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gevaarlijk gedrag </a:t>
            </a:r>
            <a:r>
              <a:rPr lang="nl-BE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veroorzaken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zoeken van grote hoeveelheden proprioceptieve input</a:t>
            </a:r>
          </a:p>
          <a:p>
            <a:pPr lvl="0"/>
            <a:endParaRPr lang="nl-BE" dirty="0"/>
          </a:p>
        </p:txBody>
      </p:sp>
      <p:grpSp>
        <p:nvGrpSpPr>
          <p:cNvPr id="21" name="Groep 20"/>
          <p:cNvGrpSpPr/>
          <p:nvPr/>
        </p:nvGrpSpPr>
        <p:grpSpPr>
          <a:xfrm>
            <a:off x="6449779" y="2512083"/>
            <a:ext cx="5031882" cy="604800"/>
            <a:chOff x="2340" y="103674"/>
            <a:chExt cx="2282223" cy="604800"/>
          </a:xfrm>
        </p:grpSpPr>
        <p:sp>
          <p:nvSpPr>
            <p:cNvPr id="22" name="Rechthoek 21"/>
            <p:cNvSpPr/>
            <p:nvPr/>
          </p:nvSpPr>
          <p:spPr>
            <a:xfrm>
              <a:off x="2340" y="103674"/>
              <a:ext cx="2282223" cy="6048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echthoek 22"/>
            <p:cNvSpPr/>
            <p:nvPr/>
          </p:nvSpPr>
          <p:spPr>
            <a:xfrm>
              <a:off x="2340" y="103674"/>
              <a:ext cx="2282223" cy="6048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9352" tIns="85344" rIns="149352" bIns="85344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400" dirty="0" smtClean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Passief</a:t>
              </a:r>
              <a:endParaRPr lang="nl-BE" sz="2400" kern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grpSp>
        <p:nvGrpSpPr>
          <p:cNvPr id="24" name="Groep 23"/>
          <p:cNvGrpSpPr/>
          <p:nvPr/>
        </p:nvGrpSpPr>
        <p:grpSpPr>
          <a:xfrm>
            <a:off x="6449779" y="3128789"/>
            <a:ext cx="5031882" cy="3105919"/>
            <a:chOff x="2340" y="708474"/>
            <a:chExt cx="2282223" cy="3718102"/>
          </a:xfrm>
        </p:grpSpPr>
        <p:sp>
          <p:nvSpPr>
            <p:cNvPr id="25" name="Rechthoek 24"/>
            <p:cNvSpPr/>
            <p:nvPr/>
          </p:nvSpPr>
          <p:spPr>
            <a:xfrm>
              <a:off x="2340" y="708474"/>
              <a:ext cx="2282223" cy="3718102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echthoek 25"/>
            <p:cNvSpPr/>
            <p:nvPr/>
          </p:nvSpPr>
          <p:spPr>
            <a:xfrm>
              <a:off x="2340" y="708474"/>
              <a:ext cx="2282223" cy="37181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2014" tIns="112014" rIns="149352" bIns="168021" numCol="1" spcCol="1270" anchor="t" anchorCtr="0">
              <a:noAutofit/>
            </a:bodyPr>
            <a:lstStyle/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nl-BE" sz="2100" kern="1200" dirty="0"/>
            </a:p>
          </p:txBody>
        </p:sp>
      </p:grpSp>
      <p:sp>
        <p:nvSpPr>
          <p:cNvPr id="27" name="Rechthoek 26"/>
          <p:cNvSpPr/>
          <p:nvPr/>
        </p:nvSpPr>
        <p:spPr>
          <a:xfrm>
            <a:off x="6599072" y="3250747"/>
            <a:ext cx="47547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</a:t>
            </a:r>
            <a:r>
              <a:rPr lang="nl-BE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aat niet op zoek naar prikkels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</a:t>
            </a:r>
            <a:r>
              <a:rPr lang="nl-BE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loom, komt moeilijk tot actie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</a:t>
            </a:r>
            <a:r>
              <a:rPr lang="nl-BE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toort zich niet snel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</a:t>
            </a:r>
            <a:r>
              <a:rPr lang="nl-BE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ist informatie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</a:t>
            </a:r>
            <a:r>
              <a:rPr lang="nl-BE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oeilijk </a:t>
            </a:r>
            <a:r>
              <a:rPr lang="nl-BE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te bereiken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3142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483" y="1283546"/>
            <a:ext cx="10515600" cy="1325563"/>
          </a:xfrm>
        </p:spPr>
        <p:txBody>
          <a:bodyPr>
            <a:noAutofit/>
          </a:bodyPr>
          <a:lstStyle/>
          <a:p>
            <a:r>
              <a:rPr lang="nl-BE" sz="4800" dirty="0" smtClean="0">
                <a:solidFill>
                  <a:schemeClr val="accent1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2. Sensorische integratie in Merlijn: casusbespreking</a:t>
            </a:r>
            <a:endParaRPr lang="nl-BE" sz="4800" dirty="0">
              <a:solidFill>
                <a:schemeClr val="accent1">
                  <a:lumMod val="7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418" y="303563"/>
            <a:ext cx="2401334" cy="979983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912673964"/>
              </p:ext>
            </p:extLst>
          </p:nvPr>
        </p:nvGraphicFramePr>
        <p:xfrm>
          <a:off x="617483" y="2636196"/>
          <a:ext cx="11221079" cy="3677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896D-475A-4817-A08B-0D633DE300AA}" type="slidenum">
              <a:rPr lang="nl-BE" smtClean="0"/>
              <a:t>9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Sensorische prikkelverwerking - Merlijn vzw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6469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5BCBBE3-CA9E-41CB-9077-3796A67485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7EA709D-4BEA-4FEE-A191-7EF39879B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8BCE93-5EDD-4D37-8536-5F0591C75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CC3647-5928-46C4-BC70-D6E1016994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5AAF8C2-9B95-43B5-B51A-EAE98D667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7717B70-9724-4374-B95A-168D6BEBC1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2107</TotalTime>
  <Words>1235</Words>
  <Application>Microsoft Office PowerPoint</Application>
  <PresentationFormat>Breedbeeld</PresentationFormat>
  <Paragraphs>272</Paragraphs>
  <Slides>23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Ebrima</vt:lpstr>
      <vt:lpstr>Times New Roman</vt:lpstr>
      <vt:lpstr>Wingdings</vt:lpstr>
      <vt:lpstr>Kantoorthema</vt:lpstr>
      <vt:lpstr>Sensorische informatieverwerking  Aan de slag met prikkels</vt:lpstr>
      <vt:lpstr>Inhoud</vt:lpstr>
      <vt:lpstr>PowerPoint-presentatie</vt:lpstr>
      <vt:lpstr>PowerPoint-presentatie</vt:lpstr>
      <vt:lpstr>1.3. Wat als het misloopt?</vt:lpstr>
      <vt:lpstr>1.4. Kwadrant van Dunn</vt:lpstr>
      <vt:lpstr>1.5. Hyper en hypo: gedrag</vt:lpstr>
      <vt:lpstr>PowerPoint-presentatie</vt:lpstr>
      <vt:lpstr>2. Sensorische integratie in Merlijn: casusbespreking</vt:lpstr>
      <vt:lpstr>PowerPoint-presentatie</vt:lpstr>
      <vt:lpstr>2.2. Kwadrant van Dunn: casus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3. Oefening</vt:lpstr>
      <vt:lpstr>3. Oefening</vt:lpstr>
      <vt:lpstr>PowerPoint-presentatie</vt:lpstr>
      <vt:lpstr>4. Vragen?</vt:lpstr>
      <vt:lpstr>PowerPoint-presentatie</vt:lpstr>
      <vt:lpstr>PowerPoint-presentatie</vt:lpstr>
    </vt:vector>
  </TitlesOfParts>
  <Company>MPI Merlijn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Studiedag 7 november 2019</dc:title>
  <dc:creator>Nienke Deblonde</dc:creator>
  <cp:lastModifiedBy>Inez Mannaerts</cp:lastModifiedBy>
  <cp:revision>141</cp:revision>
  <dcterms:created xsi:type="dcterms:W3CDTF">2019-07-25T09:45:48Z</dcterms:created>
  <dcterms:modified xsi:type="dcterms:W3CDTF">2019-11-13T09:42:30Z</dcterms:modified>
  <cp:contentStatus>Definitief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